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2.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41.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42.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43.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3"/>
  </p:notesMasterIdLst>
  <p:handoutMasterIdLst>
    <p:handoutMasterId r:id="rId74"/>
  </p:handoutMasterIdLst>
  <p:sldIdLst>
    <p:sldId id="258" r:id="rId2"/>
    <p:sldId id="332" r:id="rId3"/>
    <p:sldId id="388" r:id="rId4"/>
    <p:sldId id="389" r:id="rId5"/>
    <p:sldId id="390" r:id="rId6"/>
    <p:sldId id="333" r:id="rId7"/>
    <p:sldId id="334" r:id="rId8"/>
    <p:sldId id="335" r:id="rId9"/>
    <p:sldId id="336" r:id="rId10"/>
    <p:sldId id="266" r:id="rId11"/>
    <p:sldId id="306" r:id="rId12"/>
    <p:sldId id="271" r:id="rId13"/>
    <p:sldId id="270" r:id="rId14"/>
    <p:sldId id="272" r:id="rId15"/>
    <p:sldId id="273" r:id="rId16"/>
    <p:sldId id="276" r:id="rId17"/>
    <p:sldId id="337" r:id="rId18"/>
    <p:sldId id="277" r:id="rId19"/>
    <p:sldId id="278" r:id="rId20"/>
    <p:sldId id="280" r:id="rId21"/>
    <p:sldId id="284" r:id="rId22"/>
    <p:sldId id="338" r:id="rId23"/>
    <p:sldId id="339" r:id="rId24"/>
    <p:sldId id="283" r:id="rId25"/>
    <p:sldId id="281" r:id="rId26"/>
    <p:sldId id="340" r:id="rId27"/>
    <p:sldId id="341" r:id="rId28"/>
    <p:sldId id="375" r:id="rId29"/>
    <p:sldId id="376" r:id="rId30"/>
    <p:sldId id="377" r:id="rId31"/>
    <p:sldId id="391" r:id="rId32"/>
    <p:sldId id="378" r:id="rId33"/>
    <p:sldId id="379" r:id="rId34"/>
    <p:sldId id="380" r:id="rId35"/>
    <p:sldId id="381" r:id="rId36"/>
    <p:sldId id="382" r:id="rId37"/>
    <p:sldId id="383" r:id="rId38"/>
    <p:sldId id="384" r:id="rId39"/>
    <p:sldId id="385" r:id="rId40"/>
    <p:sldId id="344" r:id="rId41"/>
    <p:sldId id="345" r:id="rId42"/>
    <p:sldId id="297" r:id="rId43"/>
    <p:sldId id="350" r:id="rId44"/>
    <p:sldId id="301" r:id="rId45"/>
    <p:sldId id="351" r:id="rId46"/>
    <p:sldId id="352" r:id="rId47"/>
    <p:sldId id="353" r:id="rId48"/>
    <p:sldId id="354" r:id="rId49"/>
    <p:sldId id="355" r:id="rId50"/>
    <p:sldId id="356" r:id="rId51"/>
    <p:sldId id="358" r:id="rId52"/>
    <p:sldId id="359" r:id="rId53"/>
    <p:sldId id="364" r:id="rId54"/>
    <p:sldId id="316" r:id="rId55"/>
    <p:sldId id="317" r:id="rId56"/>
    <p:sldId id="361" r:id="rId57"/>
    <p:sldId id="362" r:id="rId58"/>
    <p:sldId id="363" r:id="rId59"/>
    <p:sldId id="365" r:id="rId60"/>
    <p:sldId id="366" r:id="rId61"/>
    <p:sldId id="367" r:id="rId62"/>
    <p:sldId id="368" r:id="rId63"/>
    <p:sldId id="369" r:id="rId64"/>
    <p:sldId id="370" r:id="rId65"/>
    <p:sldId id="373" r:id="rId66"/>
    <p:sldId id="371" r:id="rId67"/>
    <p:sldId id="374" r:id="rId68"/>
    <p:sldId id="372" r:id="rId69"/>
    <p:sldId id="347" r:id="rId70"/>
    <p:sldId id="348" r:id="rId71"/>
    <p:sldId id="349" r:id="rId72"/>
  </p:sldIdLst>
  <p:sldSz cx="9144000" cy="5143500" type="screen16x9"/>
  <p:notesSz cx="9144000" cy="6858000"/>
  <p:defaultTextStyle>
    <a:defPPr>
      <a:defRPr lang="nl-NL"/>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Hanne Zimmermann" initials="HZ" lastIdx="2" clrIdx="0">
    <p:extLst>
      <p:ext uri="{19B8F6BF-5375-455C-9EA6-DF929625EA0E}">
        <p15:presenceInfo xmlns:p15="http://schemas.microsoft.com/office/powerpoint/2012/main" userId="Hanne Zimmerman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193C"/>
    <a:srgbClr val="011A3D"/>
    <a:srgbClr val="25A2DC"/>
    <a:srgbClr val="E30513"/>
    <a:srgbClr val="F3AEE5"/>
    <a:srgbClr val="080808"/>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EC4E3C3-862F-4F46-8A94-265FB3DDA3A6}" v="425" dt="2025-05-21T18:14:21.967"/>
  </p1510:revLst>
</p1510:revInfo>
</file>

<file path=ppt/tableStyles.xml><?xml version="1.0" encoding="utf-8"?>
<a:tblStyleLst xmlns:a="http://schemas.openxmlformats.org/drawingml/2006/main" def="{5C22544A-7EE6-4342-B048-85BDC9FD1C3A}">
  <a:tblStyle styleId="{5C22544A-7EE6-4342-B048-85BDC9FD1C3A}" styleName="Stijl, gemiddeld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795" autoAdjust="0"/>
    <p:restoredTop sz="82128" autoAdjust="0"/>
  </p:normalViewPr>
  <p:slideViewPr>
    <p:cSldViewPr snapToGrid="0" snapToObjects="1">
      <p:cViewPr varScale="1">
        <p:scale>
          <a:sx n="120" d="100"/>
          <a:sy n="120" d="100"/>
        </p:scale>
        <p:origin x="184" y="376"/>
      </p:cViewPr>
      <p:guideLst>
        <p:guide orient="horz" pos="1620"/>
        <p:guide pos="2880"/>
      </p:guideLst>
    </p:cSldViewPr>
  </p:slid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handoutMaster" Target="handoutMasters/handoutMaster1.xml"/><Relationship Id="rId79"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microsoft.com/office/2016/11/relationships/changesInfo" Target="changesInfos/changesInfo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notesMaster" Target="notesMasters/notesMaster1.xml"/><Relationship Id="rId78" Type="http://schemas.openxmlformats.org/officeDocument/2006/relationships/theme" Target="theme/theme1.xml"/><Relationship Id="rId81"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ultzow, Thomas" userId="daa4208b-c9f3-4543-afd1-168713f6d0d4" providerId="ADAL" clId="{6EC4E3C3-862F-4F46-8A94-265FB3DDA3A6}"/>
    <pc:docChg chg="undo redo custSel addSld delSld modSld">
      <pc:chgData name="Gultzow, Thomas" userId="daa4208b-c9f3-4543-afd1-168713f6d0d4" providerId="ADAL" clId="{6EC4E3C3-862F-4F46-8A94-265FB3DDA3A6}" dt="2025-05-21T18:20:58.134" v="1456" actId="962"/>
      <pc:docMkLst>
        <pc:docMk/>
      </pc:docMkLst>
      <pc:sldChg chg="addSp delSp modSp mod">
        <pc:chgData name="Gultzow, Thomas" userId="daa4208b-c9f3-4543-afd1-168713f6d0d4" providerId="ADAL" clId="{6EC4E3C3-862F-4F46-8A94-265FB3DDA3A6}" dt="2025-05-21T13:25:37.814" v="13" actId="962"/>
        <pc:sldMkLst>
          <pc:docMk/>
          <pc:sldMk cId="2248834328" sldId="258"/>
        </pc:sldMkLst>
        <pc:spChg chg="add del">
          <ac:chgData name="Gultzow, Thomas" userId="daa4208b-c9f3-4543-afd1-168713f6d0d4" providerId="ADAL" clId="{6EC4E3C3-862F-4F46-8A94-265FB3DDA3A6}" dt="2025-05-21T13:25:17.280" v="7" actId="22"/>
          <ac:spMkLst>
            <pc:docMk/>
            <pc:sldMk cId="2248834328" sldId="258"/>
            <ac:spMk id="6" creationId="{77F0E489-F7D8-A01C-9800-42ED749BBB3F}"/>
          </ac:spMkLst>
        </pc:spChg>
        <pc:spChg chg="add del">
          <ac:chgData name="Gultzow, Thomas" userId="daa4208b-c9f3-4543-afd1-168713f6d0d4" providerId="ADAL" clId="{6EC4E3C3-862F-4F46-8A94-265FB3DDA3A6}" dt="2025-05-21T13:25:34.313" v="9" actId="22"/>
          <ac:spMkLst>
            <pc:docMk/>
            <pc:sldMk cId="2248834328" sldId="258"/>
            <ac:spMk id="8" creationId="{632650DF-D254-97DA-C16E-2A3E937DC129}"/>
          </ac:spMkLst>
        </pc:spChg>
        <pc:picChg chg="mod">
          <ac:chgData name="Gultzow, Thomas" userId="daa4208b-c9f3-4543-afd1-168713f6d0d4" providerId="ADAL" clId="{6EC4E3C3-862F-4F46-8A94-265FB3DDA3A6}" dt="2025-05-21T13:25:37.814" v="13" actId="962"/>
          <ac:picMkLst>
            <pc:docMk/>
            <pc:sldMk cId="2248834328" sldId="258"/>
            <ac:picMk id="4" creationId="{00000000-0000-0000-0000-000000000000}"/>
          </ac:picMkLst>
        </pc:picChg>
      </pc:sldChg>
      <pc:sldChg chg="addSp delSp modSp mod">
        <pc:chgData name="Gultzow, Thomas" userId="daa4208b-c9f3-4543-afd1-168713f6d0d4" providerId="ADAL" clId="{6EC4E3C3-862F-4F46-8A94-265FB3DDA3A6}" dt="2025-05-21T13:33:17.259" v="394" actId="962"/>
        <pc:sldMkLst>
          <pc:docMk/>
          <pc:sldMk cId="2108431283" sldId="271"/>
        </pc:sldMkLst>
        <pc:spChg chg="add del">
          <ac:chgData name="Gultzow, Thomas" userId="daa4208b-c9f3-4543-afd1-168713f6d0d4" providerId="ADAL" clId="{6EC4E3C3-862F-4F46-8A94-265FB3DDA3A6}" dt="2025-05-21T13:33:14.060" v="392" actId="22"/>
          <ac:spMkLst>
            <pc:docMk/>
            <pc:sldMk cId="2108431283" sldId="271"/>
            <ac:spMk id="5" creationId="{102BEFB0-D407-6144-3088-8D3611D031B7}"/>
          </ac:spMkLst>
        </pc:spChg>
        <pc:picChg chg="mod">
          <ac:chgData name="Gultzow, Thomas" userId="daa4208b-c9f3-4543-afd1-168713f6d0d4" providerId="ADAL" clId="{6EC4E3C3-862F-4F46-8A94-265FB3DDA3A6}" dt="2025-05-21T13:33:17.259" v="394" actId="962"/>
          <ac:picMkLst>
            <pc:docMk/>
            <pc:sldMk cId="2108431283" sldId="271"/>
            <ac:picMk id="3" creationId="{8704C41E-DB1F-FD1B-F7D0-7F1ADC16AD8D}"/>
          </ac:picMkLst>
        </pc:picChg>
      </pc:sldChg>
      <pc:sldChg chg="modSp mod">
        <pc:chgData name="Gultzow, Thomas" userId="daa4208b-c9f3-4543-afd1-168713f6d0d4" providerId="ADAL" clId="{6EC4E3C3-862F-4F46-8A94-265FB3DDA3A6}" dt="2025-05-21T13:43:09.823" v="400" actId="962"/>
        <pc:sldMkLst>
          <pc:docMk/>
          <pc:sldMk cId="1386113398" sldId="273"/>
        </pc:sldMkLst>
        <pc:grpChg chg="mod">
          <ac:chgData name="Gultzow, Thomas" userId="daa4208b-c9f3-4543-afd1-168713f6d0d4" providerId="ADAL" clId="{6EC4E3C3-862F-4F46-8A94-265FB3DDA3A6}" dt="2025-05-21T13:43:09.823" v="400" actId="962"/>
          <ac:grpSpMkLst>
            <pc:docMk/>
            <pc:sldMk cId="1386113398" sldId="273"/>
            <ac:grpSpMk id="13" creationId="{2A53946A-58EE-7195-4E30-D776D2268B79}"/>
          </ac:grpSpMkLst>
        </pc:grpChg>
      </pc:sldChg>
      <pc:sldChg chg="del">
        <pc:chgData name="Gultzow, Thomas" userId="daa4208b-c9f3-4543-afd1-168713f6d0d4" providerId="ADAL" clId="{6EC4E3C3-862F-4F46-8A94-265FB3DDA3A6}" dt="2025-05-21T13:50:38.797" v="472" actId="2696"/>
        <pc:sldMkLst>
          <pc:docMk/>
          <pc:sldMk cId="2756124932" sldId="275"/>
        </pc:sldMkLst>
      </pc:sldChg>
      <pc:sldChg chg="modSp mod">
        <pc:chgData name="Gultzow, Thomas" userId="daa4208b-c9f3-4543-afd1-168713f6d0d4" providerId="ADAL" clId="{6EC4E3C3-862F-4F46-8A94-265FB3DDA3A6}" dt="2025-05-21T13:49:38.083" v="468" actId="962"/>
        <pc:sldMkLst>
          <pc:docMk/>
          <pc:sldMk cId="2162154564" sldId="276"/>
        </pc:sldMkLst>
        <pc:grpChg chg="mod">
          <ac:chgData name="Gultzow, Thomas" userId="daa4208b-c9f3-4543-afd1-168713f6d0d4" providerId="ADAL" clId="{6EC4E3C3-862F-4F46-8A94-265FB3DDA3A6}" dt="2025-05-21T13:49:38.083" v="468" actId="962"/>
          <ac:grpSpMkLst>
            <pc:docMk/>
            <pc:sldMk cId="2162154564" sldId="276"/>
            <ac:grpSpMk id="7" creationId="{71080482-2037-31A9-91D0-4C525DBD5366}"/>
          </ac:grpSpMkLst>
        </pc:grpChg>
      </pc:sldChg>
      <pc:sldChg chg="modSp mod">
        <pc:chgData name="Gultzow, Thomas" userId="daa4208b-c9f3-4543-afd1-168713f6d0d4" providerId="ADAL" clId="{6EC4E3C3-862F-4F46-8A94-265FB3DDA3A6}" dt="2025-05-21T13:52:32.791" v="474" actId="962"/>
        <pc:sldMkLst>
          <pc:docMk/>
          <pc:sldMk cId="620704004" sldId="280"/>
        </pc:sldMkLst>
        <pc:grpChg chg="mod">
          <ac:chgData name="Gultzow, Thomas" userId="daa4208b-c9f3-4543-afd1-168713f6d0d4" providerId="ADAL" clId="{6EC4E3C3-862F-4F46-8A94-265FB3DDA3A6}" dt="2025-05-21T13:52:32.791" v="474" actId="962"/>
          <ac:grpSpMkLst>
            <pc:docMk/>
            <pc:sldMk cId="620704004" sldId="280"/>
            <ac:grpSpMk id="7" creationId="{289D1104-6671-21C2-E192-C9459F218CD8}"/>
          </ac:grpSpMkLst>
        </pc:grpChg>
      </pc:sldChg>
      <pc:sldChg chg="modSp">
        <pc:chgData name="Gultzow, Thomas" userId="daa4208b-c9f3-4543-afd1-168713f6d0d4" providerId="ADAL" clId="{6EC4E3C3-862F-4F46-8A94-265FB3DDA3A6}" dt="2025-05-21T18:06:07.258" v="1433" actId="962"/>
        <pc:sldMkLst>
          <pc:docMk/>
          <pc:sldMk cId="2587396502" sldId="306"/>
        </pc:sldMkLst>
        <pc:grpChg chg="mod">
          <ac:chgData name="Gultzow, Thomas" userId="daa4208b-c9f3-4543-afd1-168713f6d0d4" providerId="ADAL" clId="{6EC4E3C3-862F-4F46-8A94-265FB3DDA3A6}" dt="2025-05-21T18:06:04.157" v="1429" actId="962"/>
          <ac:grpSpMkLst>
            <pc:docMk/>
            <pc:sldMk cId="2587396502" sldId="306"/>
            <ac:grpSpMk id="7" creationId="{AF4D7642-835B-109B-15D2-4A6EF4F0DEE0}"/>
          </ac:grpSpMkLst>
        </pc:grpChg>
        <pc:picChg chg="mod">
          <ac:chgData name="Gultzow, Thomas" userId="daa4208b-c9f3-4543-afd1-168713f6d0d4" providerId="ADAL" clId="{6EC4E3C3-862F-4F46-8A94-265FB3DDA3A6}" dt="2025-05-21T18:06:07.258" v="1433" actId="962"/>
          <ac:picMkLst>
            <pc:docMk/>
            <pc:sldMk cId="2587396502" sldId="306"/>
            <ac:picMk id="5" creationId="{00000000-0000-0000-0000-000000000000}"/>
          </ac:picMkLst>
        </pc:picChg>
      </pc:sldChg>
      <pc:sldChg chg="addSp modSp mod">
        <pc:chgData name="Gultzow, Thomas" userId="daa4208b-c9f3-4543-afd1-168713f6d0d4" providerId="ADAL" clId="{6EC4E3C3-862F-4F46-8A94-265FB3DDA3A6}" dt="2025-05-21T17:50:52.944" v="946" actId="2711"/>
        <pc:sldMkLst>
          <pc:docMk/>
          <pc:sldMk cId="1978872213" sldId="316"/>
        </pc:sldMkLst>
        <pc:grpChg chg="add mod">
          <ac:chgData name="Gultzow, Thomas" userId="daa4208b-c9f3-4543-afd1-168713f6d0d4" providerId="ADAL" clId="{6EC4E3C3-862F-4F46-8A94-265FB3DDA3A6}" dt="2025-05-21T17:49:12.052" v="929" actId="962"/>
          <ac:grpSpMkLst>
            <pc:docMk/>
            <pc:sldMk cId="1978872213" sldId="316"/>
            <ac:grpSpMk id="3" creationId="{0551AD69-4561-5298-EC24-28AF21345126}"/>
          </ac:grpSpMkLst>
        </pc:grpChg>
        <pc:graphicFrameChg chg="mod">
          <ac:chgData name="Gultzow, Thomas" userId="daa4208b-c9f3-4543-afd1-168713f6d0d4" providerId="ADAL" clId="{6EC4E3C3-862F-4F46-8A94-265FB3DDA3A6}" dt="2025-05-21T17:50:32.783" v="942" actId="2711"/>
          <ac:graphicFrameMkLst>
            <pc:docMk/>
            <pc:sldMk cId="1978872213" sldId="316"/>
            <ac:graphicFrameMk id="9" creationId="{7EB80CB7-64E7-4580-8487-8BC142D22719}"/>
          </ac:graphicFrameMkLst>
        </pc:graphicFrameChg>
        <pc:graphicFrameChg chg="mod">
          <ac:chgData name="Gultzow, Thomas" userId="daa4208b-c9f3-4543-afd1-168713f6d0d4" providerId="ADAL" clId="{6EC4E3C3-862F-4F46-8A94-265FB3DDA3A6}" dt="2025-05-21T17:50:52.944" v="946" actId="2711"/>
          <ac:graphicFrameMkLst>
            <pc:docMk/>
            <pc:sldMk cId="1978872213" sldId="316"/>
            <ac:graphicFrameMk id="10" creationId="{DA45F7F8-7B88-4C46-BF7B-110C5F2C66E7}"/>
          </ac:graphicFrameMkLst>
        </pc:graphicFrameChg>
      </pc:sldChg>
      <pc:sldChg chg="addSp delSp modSp mod">
        <pc:chgData name="Gultzow, Thomas" userId="daa4208b-c9f3-4543-afd1-168713f6d0d4" providerId="ADAL" clId="{6EC4E3C3-862F-4F46-8A94-265FB3DDA3A6}" dt="2025-05-21T17:53:32.507" v="1175" actId="962"/>
        <pc:sldMkLst>
          <pc:docMk/>
          <pc:sldMk cId="2868829913" sldId="317"/>
        </pc:sldMkLst>
        <pc:spChg chg="add del mod">
          <ac:chgData name="Gultzow, Thomas" userId="daa4208b-c9f3-4543-afd1-168713f6d0d4" providerId="ADAL" clId="{6EC4E3C3-862F-4F46-8A94-265FB3DDA3A6}" dt="2025-05-21T17:49:57.420" v="935"/>
          <ac:spMkLst>
            <pc:docMk/>
            <pc:sldMk cId="2868829913" sldId="317"/>
            <ac:spMk id="3" creationId="{FA6D7504-463D-9603-266A-E0F974997B38}"/>
          </ac:spMkLst>
        </pc:spChg>
        <pc:grpChg chg="add mod">
          <ac:chgData name="Gultzow, Thomas" userId="daa4208b-c9f3-4543-afd1-168713f6d0d4" providerId="ADAL" clId="{6EC4E3C3-862F-4F46-8A94-265FB3DDA3A6}" dt="2025-05-21T17:53:32.507" v="1175" actId="962"/>
          <ac:grpSpMkLst>
            <pc:docMk/>
            <pc:sldMk cId="2868829913" sldId="317"/>
            <ac:grpSpMk id="4" creationId="{9A9D68DA-021B-7378-9319-6A40DDEB2E6B}"/>
          </ac:grpSpMkLst>
        </pc:grpChg>
        <pc:graphicFrameChg chg="mod">
          <ac:chgData name="Gultzow, Thomas" userId="daa4208b-c9f3-4543-afd1-168713f6d0d4" providerId="ADAL" clId="{6EC4E3C3-862F-4F46-8A94-265FB3DDA3A6}" dt="2025-05-21T17:52:24.393" v="951" actId="164"/>
          <ac:graphicFrameMkLst>
            <pc:docMk/>
            <pc:sldMk cId="2868829913" sldId="317"/>
            <ac:graphicFrameMk id="9" creationId="{7EB80CB7-64E7-4580-8487-8BC142D22719}"/>
          </ac:graphicFrameMkLst>
        </pc:graphicFrameChg>
        <pc:graphicFrameChg chg="mod">
          <ac:chgData name="Gultzow, Thomas" userId="daa4208b-c9f3-4543-afd1-168713f6d0d4" providerId="ADAL" clId="{6EC4E3C3-862F-4F46-8A94-265FB3DDA3A6}" dt="2025-05-21T17:52:24.393" v="951" actId="164"/>
          <ac:graphicFrameMkLst>
            <pc:docMk/>
            <pc:sldMk cId="2868829913" sldId="317"/>
            <ac:graphicFrameMk id="10" creationId="{DA45F7F8-7B88-4C46-BF7B-110C5F2C66E7}"/>
          </ac:graphicFrameMkLst>
        </pc:graphicFrameChg>
      </pc:sldChg>
      <pc:sldChg chg="addSp delSp modSp mod">
        <pc:chgData name="Gultzow, Thomas" userId="daa4208b-c9f3-4543-afd1-168713f6d0d4" providerId="ADAL" clId="{6EC4E3C3-862F-4F46-8A94-265FB3DDA3A6}" dt="2025-05-21T18:05:32.515" v="1427" actId="962"/>
        <pc:sldMkLst>
          <pc:docMk/>
          <pc:sldMk cId="2032415542" sldId="332"/>
        </pc:sldMkLst>
        <pc:spChg chg="add del mod">
          <ac:chgData name="Gultzow, Thomas" userId="daa4208b-c9f3-4543-afd1-168713f6d0d4" providerId="ADAL" clId="{6EC4E3C3-862F-4F46-8A94-265FB3DDA3A6}" dt="2025-05-21T13:29:39.441" v="373" actId="22"/>
          <ac:spMkLst>
            <pc:docMk/>
            <pc:sldMk cId="2032415542" sldId="332"/>
            <ac:spMk id="3" creationId="{BA2C7886-152D-E548-F887-9DFD0E9B5CE3}"/>
          </ac:spMkLst>
        </pc:spChg>
        <pc:spChg chg="add del">
          <ac:chgData name="Gultzow, Thomas" userId="daa4208b-c9f3-4543-afd1-168713f6d0d4" providerId="ADAL" clId="{6EC4E3C3-862F-4F46-8A94-265FB3DDA3A6}" dt="2025-05-21T13:29:48.227" v="375" actId="22"/>
          <ac:spMkLst>
            <pc:docMk/>
            <pc:sldMk cId="2032415542" sldId="332"/>
            <ac:spMk id="6" creationId="{6FE227F1-7B71-DFB4-FEF6-956EC98CAF85}"/>
          </ac:spMkLst>
        </pc:spChg>
        <pc:picChg chg="mod">
          <ac:chgData name="Gultzow, Thomas" userId="daa4208b-c9f3-4543-afd1-168713f6d0d4" providerId="ADAL" clId="{6EC4E3C3-862F-4F46-8A94-265FB3DDA3A6}" dt="2025-05-21T13:29:59.201" v="382" actId="962"/>
          <ac:picMkLst>
            <pc:docMk/>
            <pc:sldMk cId="2032415542" sldId="332"/>
            <ac:picMk id="7" creationId="{E0238CAA-8D43-B766-05A4-9C614A7671E9}"/>
          </ac:picMkLst>
        </pc:picChg>
        <pc:picChg chg="mod">
          <ac:chgData name="Gultzow, Thomas" userId="daa4208b-c9f3-4543-afd1-168713f6d0d4" providerId="ADAL" clId="{6EC4E3C3-862F-4F46-8A94-265FB3DDA3A6}" dt="2025-05-21T13:30:47.228" v="386" actId="962"/>
          <ac:picMkLst>
            <pc:docMk/>
            <pc:sldMk cId="2032415542" sldId="332"/>
            <ac:picMk id="9" creationId="{E60900BC-D764-C062-A94D-A9A4135E2A06}"/>
          </ac:picMkLst>
        </pc:picChg>
        <pc:picChg chg="mod">
          <ac:chgData name="Gultzow, Thomas" userId="daa4208b-c9f3-4543-afd1-168713f6d0d4" providerId="ADAL" clId="{6EC4E3C3-862F-4F46-8A94-265FB3DDA3A6}" dt="2025-05-21T18:05:20.533" v="1423" actId="962"/>
          <ac:picMkLst>
            <pc:docMk/>
            <pc:sldMk cId="2032415542" sldId="332"/>
            <ac:picMk id="13" creationId="{8BC55894-F09E-3E10-1D2D-8F13A7DE765E}"/>
          </ac:picMkLst>
        </pc:picChg>
        <pc:picChg chg="mod">
          <ac:chgData name="Gultzow, Thomas" userId="daa4208b-c9f3-4543-afd1-168713f6d0d4" providerId="ADAL" clId="{6EC4E3C3-862F-4F46-8A94-265FB3DDA3A6}" dt="2025-05-21T13:26:24.693" v="267" actId="962"/>
          <ac:picMkLst>
            <pc:docMk/>
            <pc:sldMk cId="2032415542" sldId="332"/>
            <ac:picMk id="18" creationId="{A93F824F-8694-44EF-8D36-7C29C24DB4F7}"/>
          </ac:picMkLst>
        </pc:picChg>
        <pc:picChg chg="mod">
          <ac:chgData name="Gultzow, Thomas" userId="daa4208b-c9f3-4543-afd1-168713f6d0d4" providerId="ADAL" clId="{6EC4E3C3-862F-4F46-8A94-265FB3DDA3A6}" dt="2025-05-21T18:05:32.515" v="1427" actId="962"/>
          <ac:picMkLst>
            <pc:docMk/>
            <pc:sldMk cId="2032415542" sldId="332"/>
            <ac:picMk id="20" creationId="{52ECEA41-8A11-215C-D96C-A1706B97CAA4}"/>
          </ac:picMkLst>
        </pc:picChg>
      </pc:sldChg>
      <pc:sldChg chg="modSp">
        <pc:chgData name="Gultzow, Thomas" userId="daa4208b-c9f3-4543-afd1-168713f6d0d4" providerId="ADAL" clId="{6EC4E3C3-862F-4F46-8A94-265FB3DDA3A6}" dt="2025-05-21T13:52:46.799" v="476" actId="962"/>
        <pc:sldMkLst>
          <pc:docMk/>
          <pc:sldMk cId="218736846" sldId="338"/>
        </pc:sldMkLst>
        <pc:picChg chg="mod">
          <ac:chgData name="Gultzow, Thomas" userId="daa4208b-c9f3-4543-afd1-168713f6d0d4" providerId="ADAL" clId="{6EC4E3C3-862F-4F46-8A94-265FB3DDA3A6}" dt="2025-05-21T13:52:46.799" v="476" actId="962"/>
          <ac:picMkLst>
            <pc:docMk/>
            <pc:sldMk cId="218736846" sldId="338"/>
            <ac:picMk id="4" creationId="{00000000-0000-0000-0000-000000000000}"/>
          </ac:picMkLst>
        </pc:picChg>
      </pc:sldChg>
      <pc:sldChg chg="modSp">
        <pc:chgData name="Gultzow, Thomas" userId="daa4208b-c9f3-4543-afd1-168713f6d0d4" providerId="ADAL" clId="{6EC4E3C3-862F-4F46-8A94-265FB3DDA3A6}" dt="2025-05-21T18:08:48.876" v="1437" actId="962"/>
        <pc:sldMkLst>
          <pc:docMk/>
          <pc:sldMk cId="172449978" sldId="339"/>
        </pc:sldMkLst>
        <pc:grpChg chg="mod">
          <ac:chgData name="Gultzow, Thomas" userId="daa4208b-c9f3-4543-afd1-168713f6d0d4" providerId="ADAL" clId="{6EC4E3C3-862F-4F46-8A94-265FB3DDA3A6}" dt="2025-05-21T18:08:46.605" v="1435" actId="962"/>
          <ac:grpSpMkLst>
            <pc:docMk/>
            <pc:sldMk cId="172449978" sldId="339"/>
            <ac:grpSpMk id="7" creationId="{AF4D7642-835B-109B-15D2-4A6EF4F0DEE0}"/>
          </ac:grpSpMkLst>
        </pc:grpChg>
        <pc:picChg chg="mod">
          <ac:chgData name="Gultzow, Thomas" userId="daa4208b-c9f3-4543-afd1-168713f6d0d4" providerId="ADAL" clId="{6EC4E3C3-862F-4F46-8A94-265FB3DDA3A6}" dt="2025-05-21T18:08:48.876" v="1437" actId="962"/>
          <ac:picMkLst>
            <pc:docMk/>
            <pc:sldMk cId="172449978" sldId="339"/>
            <ac:picMk id="5" creationId="{00000000-0000-0000-0000-000000000000}"/>
          </ac:picMkLst>
        </pc:picChg>
      </pc:sldChg>
      <pc:sldChg chg="modSp">
        <pc:chgData name="Gultzow, Thomas" userId="daa4208b-c9f3-4543-afd1-168713f6d0d4" providerId="ADAL" clId="{6EC4E3C3-862F-4F46-8A94-265FB3DDA3A6}" dt="2025-05-21T13:53:02.118" v="480" actId="962"/>
        <pc:sldMkLst>
          <pc:docMk/>
          <pc:sldMk cId="764773231" sldId="345"/>
        </pc:sldMkLst>
        <pc:picChg chg="mod">
          <ac:chgData name="Gultzow, Thomas" userId="daa4208b-c9f3-4543-afd1-168713f6d0d4" providerId="ADAL" clId="{6EC4E3C3-862F-4F46-8A94-265FB3DDA3A6}" dt="2025-05-21T13:53:02.118" v="480" actId="962"/>
          <ac:picMkLst>
            <pc:docMk/>
            <pc:sldMk cId="764773231" sldId="345"/>
            <ac:picMk id="5" creationId="{00000000-0000-0000-0000-000000000000}"/>
          </ac:picMkLst>
        </pc:picChg>
      </pc:sldChg>
      <pc:sldChg chg="modSp mod">
        <pc:chgData name="Gultzow, Thomas" userId="daa4208b-c9f3-4543-afd1-168713f6d0d4" providerId="ADAL" clId="{6EC4E3C3-862F-4F46-8A94-265FB3DDA3A6}" dt="2025-05-21T13:50:31.732" v="471" actId="20577"/>
        <pc:sldMkLst>
          <pc:docMk/>
          <pc:sldMk cId="949133941" sldId="348"/>
        </pc:sldMkLst>
        <pc:spChg chg="mod">
          <ac:chgData name="Gultzow, Thomas" userId="daa4208b-c9f3-4543-afd1-168713f6d0d4" providerId="ADAL" clId="{6EC4E3C3-862F-4F46-8A94-265FB3DDA3A6}" dt="2025-05-21T13:50:31.732" v="471" actId="20577"/>
          <ac:spMkLst>
            <pc:docMk/>
            <pc:sldMk cId="949133941" sldId="348"/>
            <ac:spMk id="3" creationId="{B5901E20-B057-E649-AA56-FBE63C29DD0F}"/>
          </ac:spMkLst>
        </pc:spChg>
      </pc:sldChg>
      <pc:sldChg chg="addSp delSp modSp mod">
        <pc:chgData name="Gultzow, Thomas" userId="daa4208b-c9f3-4543-afd1-168713f6d0d4" providerId="ADAL" clId="{6EC4E3C3-862F-4F46-8A94-265FB3DDA3A6}" dt="2025-05-21T18:03:29.108" v="1421" actId="962"/>
        <pc:sldMkLst>
          <pc:docMk/>
          <pc:sldMk cId="4067746651" sldId="349"/>
        </pc:sldMkLst>
        <pc:spChg chg="add del">
          <ac:chgData name="Gultzow, Thomas" userId="daa4208b-c9f3-4543-afd1-168713f6d0d4" providerId="ADAL" clId="{6EC4E3C3-862F-4F46-8A94-265FB3DDA3A6}" dt="2025-05-21T18:03:08.560" v="1413" actId="22"/>
          <ac:spMkLst>
            <pc:docMk/>
            <pc:sldMk cId="4067746651" sldId="349"/>
            <ac:spMk id="4" creationId="{132C10C4-3C53-4827-F50D-C17487A2EAA9}"/>
          </ac:spMkLst>
        </pc:spChg>
        <pc:spChg chg="add del">
          <ac:chgData name="Gultzow, Thomas" userId="daa4208b-c9f3-4543-afd1-168713f6d0d4" providerId="ADAL" clId="{6EC4E3C3-862F-4F46-8A94-265FB3DDA3A6}" dt="2025-05-21T18:03:13.890" v="1415" actId="22"/>
          <ac:spMkLst>
            <pc:docMk/>
            <pc:sldMk cId="4067746651" sldId="349"/>
            <ac:spMk id="8" creationId="{61C42FC3-BE39-15D6-0654-974FFEEED8DF}"/>
          </ac:spMkLst>
        </pc:spChg>
        <pc:spChg chg="add del">
          <ac:chgData name="Gultzow, Thomas" userId="daa4208b-c9f3-4543-afd1-168713f6d0d4" providerId="ADAL" clId="{6EC4E3C3-862F-4F46-8A94-265FB3DDA3A6}" dt="2025-05-21T18:03:23.575" v="1419" actId="22"/>
          <ac:spMkLst>
            <pc:docMk/>
            <pc:sldMk cId="4067746651" sldId="349"/>
            <ac:spMk id="16" creationId="{F36CA810-AB87-02ED-FFF4-B951C103E6E3}"/>
          </ac:spMkLst>
        </pc:spChg>
        <pc:picChg chg="mod">
          <ac:chgData name="Gultzow, Thomas" userId="daa4208b-c9f3-4543-afd1-168713f6d0d4" providerId="ADAL" clId="{6EC4E3C3-862F-4F46-8A94-265FB3DDA3A6}" dt="2025-05-21T18:03:29.108" v="1421" actId="962"/>
          <ac:picMkLst>
            <pc:docMk/>
            <pc:sldMk cId="4067746651" sldId="349"/>
            <ac:picMk id="7" creationId="{E0238CAA-8D43-B766-05A4-9C614A7671E9}"/>
          </ac:picMkLst>
        </pc:picChg>
        <pc:picChg chg="mod">
          <ac:chgData name="Gultzow, Thomas" userId="daa4208b-c9f3-4543-afd1-168713f6d0d4" providerId="ADAL" clId="{6EC4E3C3-862F-4F46-8A94-265FB3DDA3A6}" dt="2025-05-21T17:57:11.040" v="1207" actId="962"/>
          <ac:picMkLst>
            <pc:docMk/>
            <pc:sldMk cId="4067746651" sldId="349"/>
            <ac:picMk id="9" creationId="{E60900BC-D764-C062-A94D-A9A4135E2A06}"/>
          </ac:picMkLst>
        </pc:picChg>
      </pc:sldChg>
      <pc:sldChg chg="delSp modSp mod">
        <pc:chgData name="Gultzow, Thomas" userId="daa4208b-c9f3-4543-afd1-168713f6d0d4" providerId="ADAL" clId="{6EC4E3C3-862F-4F46-8A94-265FB3DDA3A6}" dt="2025-05-21T13:53:23.709" v="482" actId="12788"/>
        <pc:sldMkLst>
          <pc:docMk/>
          <pc:sldMk cId="2672718065" sldId="350"/>
        </pc:sldMkLst>
        <pc:spChg chg="mod">
          <ac:chgData name="Gultzow, Thomas" userId="daa4208b-c9f3-4543-afd1-168713f6d0d4" providerId="ADAL" clId="{6EC4E3C3-862F-4F46-8A94-265FB3DDA3A6}" dt="2025-05-21T13:53:23.709" v="482" actId="12788"/>
          <ac:spMkLst>
            <pc:docMk/>
            <pc:sldMk cId="2672718065" sldId="350"/>
            <ac:spMk id="3" creationId="{00000000-0000-0000-0000-000000000000}"/>
          </ac:spMkLst>
        </pc:spChg>
        <pc:picChg chg="del">
          <ac:chgData name="Gultzow, Thomas" userId="daa4208b-c9f3-4543-afd1-168713f6d0d4" providerId="ADAL" clId="{6EC4E3C3-862F-4F46-8A94-265FB3DDA3A6}" dt="2025-05-21T13:53:14.252" v="481" actId="478"/>
          <ac:picMkLst>
            <pc:docMk/>
            <pc:sldMk cId="2672718065" sldId="350"/>
            <ac:picMk id="18" creationId="{C85D855B-4CA9-4FC5-9CD4-5DC4B3780261}"/>
          </ac:picMkLst>
        </pc:picChg>
      </pc:sldChg>
      <pc:sldChg chg="modSp">
        <pc:chgData name="Gultzow, Thomas" userId="daa4208b-c9f3-4543-afd1-168713f6d0d4" providerId="ADAL" clId="{6EC4E3C3-862F-4F46-8A94-265FB3DDA3A6}" dt="2025-05-21T14:00:00.103" v="616" actId="962"/>
        <pc:sldMkLst>
          <pc:docMk/>
          <pc:sldMk cId="3714915369" sldId="352"/>
        </pc:sldMkLst>
        <pc:graphicFrameChg chg="mod">
          <ac:chgData name="Gultzow, Thomas" userId="daa4208b-c9f3-4543-afd1-168713f6d0d4" providerId="ADAL" clId="{6EC4E3C3-862F-4F46-8A94-265FB3DDA3A6}" dt="2025-05-21T14:00:00.103" v="616" actId="962"/>
          <ac:graphicFrameMkLst>
            <pc:docMk/>
            <pc:sldMk cId="3714915369" sldId="352"/>
            <ac:graphicFrameMk id="13" creationId="{27A62AD1-3E0F-48AF-A323-81B36C41605E}"/>
          </ac:graphicFrameMkLst>
        </pc:graphicFrameChg>
      </pc:sldChg>
      <pc:sldChg chg="modSp mod">
        <pc:chgData name="Gultzow, Thomas" userId="daa4208b-c9f3-4543-afd1-168713f6d0d4" providerId="ADAL" clId="{6EC4E3C3-862F-4F46-8A94-265FB3DDA3A6}" dt="2025-05-21T14:00:16.513" v="617" actId="2085"/>
        <pc:sldMkLst>
          <pc:docMk/>
          <pc:sldMk cId="3494739907" sldId="353"/>
        </pc:sldMkLst>
        <pc:spChg chg="mod">
          <ac:chgData name="Gultzow, Thomas" userId="daa4208b-c9f3-4543-afd1-168713f6d0d4" providerId="ADAL" clId="{6EC4E3C3-862F-4F46-8A94-265FB3DDA3A6}" dt="2025-05-21T14:00:16.513" v="617" actId="2085"/>
          <ac:spMkLst>
            <pc:docMk/>
            <pc:sldMk cId="3494739907" sldId="353"/>
            <ac:spMk id="18" creationId="{00000000-0000-0000-0000-000000000000}"/>
          </ac:spMkLst>
        </pc:spChg>
      </pc:sldChg>
      <pc:sldChg chg="modSp mod">
        <pc:chgData name="Gultzow, Thomas" userId="daa4208b-c9f3-4543-afd1-168713f6d0d4" providerId="ADAL" clId="{6EC4E3C3-862F-4F46-8A94-265FB3DDA3A6}" dt="2025-05-21T14:00:21.940" v="618" actId="2085"/>
        <pc:sldMkLst>
          <pc:docMk/>
          <pc:sldMk cId="1321158536" sldId="354"/>
        </pc:sldMkLst>
        <pc:spChg chg="mod">
          <ac:chgData name="Gultzow, Thomas" userId="daa4208b-c9f3-4543-afd1-168713f6d0d4" providerId="ADAL" clId="{6EC4E3C3-862F-4F46-8A94-265FB3DDA3A6}" dt="2025-05-21T14:00:21.940" v="618" actId="2085"/>
          <ac:spMkLst>
            <pc:docMk/>
            <pc:sldMk cId="1321158536" sldId="354"/>
            <ac:spMk id="18" creationId="{00000000-0000-0000-0000-000000000000}"/>
          </ac:spMkLst>
        </pc:spChg>
      </pc:sldChg>
      <pc:sldChg chg="modSp mod">
        <pc:chgData name="Gultzow, Thomas" userId="daa4208b-c9f3-4543-afd1-168713f6d0d4" providerId="ADAL" clId="{6EC4E3C3-862F-4F46-8A94-265FB3DDA3A6}" dt="2025-05-21T14:00:29.875" v="619" actId="2085"/>
        <pc:sldMkLst>
          <pc:docMk/>
          <pc:sldMk cId="2035891838" sldId="355"/>
        </pc:sldMkLst>
        <pc:spChg chg="mod">
          <ac:chgData name="Gultzow, Thomas" userId="daa4208b-c9f3-4543-afd1-168713f6d0d4" providerId="ADAL" clId="{6EC4E3C3-862F-4F46-8A94-265FB3DDA3A6}" dt="2025-05-21T14:00:29.875" v="619" actId="2085"/>
          <ac:spMkLst>
            <pc:docMk/>
            <pc:sldMk cId="2035891838" sldId="355"/>
            <ac:spMk id="18" creationId="{00000000-0000-0000-0000-000000000000}"/>
          </ac:spMkLst>
        </pc:spChg>
      </pc:sldChg>
      <pc:sldChg chg="modSp mod">
        <pc:chgData name="Gultzow, Thomas" userId="daa4208b-c9f3-4543-afd1-168713f6d0d4" providerId="ADAL" clId="{6EC4E3C3-862F-4F46-8A94-265FB3DDA3A6}" dt="2025-05-21T14:00:33.294" v="620" actId="2085"/>
        <pc:sldMkLst>
          <pc:docMk/>
          <pc:sldMk cId="4039204516" sldId="356"/>
        </pc:sldMkLst>
        <pc:spChg chg="mod">
          <ac:chgData name="Gultzow, Thomas" userId="daa4208b-c9f3-4543-afd1-168713f6d0d4" providerId="ADAL" clId="{6EC4E3C3-862F-4F46-8A94-265FB3DDA3A6}" dt="2025-05-21T14:00:33.294" v="620" actId="2085"/>
          <ac:spMkLst>
            <pc:docMk/>
            <pc:sldMk cId="4039204516" sldId="356"/>
            <ac:spMk id="18" creationId="{00000000-0000-0000-0000-000000000000}"/>
          </ac:spMkLst>
        </pc:spChg>
      </pc:sldChg>
      <pc:sldChg chg="modSp">
        <pc:chgData name="Gultzow, Thomas" userId="daa4208b-c9f3-4543-afd1-168713f6d0d4" providerId="ADAL" clId="{6EC4E3C3-862F-4F46-8A94-265FB3DDA3A6}" dt="2025-05-21T14:00:41.781" v="622" actId="962"/>
        <pc:sldMkLst>
          <pc:docMk/>
          <pc:sldMk cId="1882092734" sldId="358"/>
        </pc:sldMkLst>
        <pc:graphicFrameChg chg="mod">
          <ac:chgData name="Gultzow, Thomas" userId="daa4208b-c9f3-4543-afd1-168713f6d0d4" providerId="ADAL" clId="{6EC4E3C3-862F-4F46-8A94-265FB3DDA3A6}" dt="2025-05-21T14:00:41.781" v="622" actId="962"/>
          <ac:graphicFrameMkLst>
            <pc:docMk/>
            <pc:sldMk cId="1882092734" sldId="358"/>
            <ac:graphicFrameMk id="13" creationId="{27A62AD1-3E0F-48AF-A323-81B36C41605E}"/>
          </ac:graphicFrameMkLst>
        </pc:graphicFrameChg>
      </pc:sldChg>
      <pc:sldChg chg="modSp mod">
        <pc:chgData name="Gultzow, Thomas" userId="daa4208b-c9f3-4543-afd1-168713f6d0d4" providerId="ADAL" clId="{6EC4E3C3-862F-4F46-8A94-265FB3DDA3A6}" dt="2025-05-21T14:00:47.624" v="623" actId="2085"/>
        <pc:sldMkLst>
          <pc:docMk/>
          <pc:sldMk cId="2958714723" sldId="359"/>
        </pc:sldMkLst>
        <pc:spChg chg="mod">
          <ac:chgData name="Gultzow, Thomas" userId="daa4208b-c9f3-4543-afd1-168713f6d0d4" providerId="ADAL" clId="{6EC4E3C3-862F-4F46-8A94-265FB3DDA3A6}" dt="2025-05-21T14:00:47.624" v="623" actId="2085"/>
          <ac:spMkLst>
            <pc:docMk/>
            <pc:sldMk cId="2958714723" sldId="359"/>
            <ac:spMk id="18" creationId="{00000000-0000-0000-0000-000000000000}"/>
          </ac:spMkLst>
        </pc:spChg>
      </pc:sldChg>
      <pc:sldChg chg="modSp mod">
        <pc:chgData name="Gultzow, Thomas" userId="daa4208b-c9f3-4543-afd1-168713f6d0d4" providerId="ADAL" clId="{6EC4E3C3-862F-4F46-8A94-265FB3DDA3A6}" dt="2025-05-21T17:56:14.042" v="1203" actId="962"/>
        <pc:sldMkLst>
          <pc:docMk/>
          <pc:sldMk cId="4027462003" sldId="362"/>
        </pc:sldMkLst>
        <pc:picChg chg="mod">
          <ac:chgData name="Gultzow, Thomas" userId="daa4208b-c9f3-4543-afd1-168713f6d0d4" providerId="ADAL" clId="{6EC4E3C3-862F-4F46-8A94-265FB3DDA3A6}" dt="2025-05-21T17:54:26.945" v="1185" actId="962"/>
          <ac:picMkLst>
            <pc:docMk/>
            <pc:sldMk cId="4027462003" sldId="362"/>
            <ac:picMk id="27" creationId="{E1EB75D5-B8B1-40D1-A23D-6D787F7E3D24}"/>
          </ac:picMkLst>
        </pc:picChg>
        <pc:picChg chg="mod">
          <ac:chgData name="Gultzow, Thomas" userId="daa4208b-c9f3-4543-afd1-168713f6d0d4" providerId="ADAL" clId="{6EC4E3C3-862F-4F46-8A94-265FB3DDA3A6}" dt="2025-05-21T17:55:35.834" v="1199" actId="962"/>
          <ac:picMkLst>
            <pc:docMk/>
            <pc:sldMk cId="4027462003" sldId="362"/>
            <ac:picMk id="29" creationId="{77F62BDB-3EE9-4A13-A14C-830D19B95623}"/>
          </ac:picMkLst>
        </pc:picChg>
        <pc:picChg chg="mod">
          <ac:chgData name="Gultzow, Thomas" userId="daa4208b-c9f3-4543-afd1-168713f6d0d4" providerId="ADAL" clId="{6EC4E3C3-862F-4F46-8A94-265FB3DDA3A6}" dt="2025-05-21T17:56:14.042" v="1203" actId="962"/>
          <ac:picMkLst>
            <pc:docMk/>
            <pc:sldMk cId="4027462003" sldId="362"/>
            <ac:picMk id="30" creationId="{30CB2A49-B827-4FC6-86E3-0B9F842B75A2}"/>
          </ac:picMkLst>
        </pc:picChg>
        <pc:picChg chg="mod">
          <ac:chgData name="Gultzow, Thomas" userId="daa4208b-c9f3-4543-afd1-168713f6d0d4" providerId="ADAL" clId="{6EC4E3C3-862F-4F46-8A94-265FB3DDA3A6}" dt="2025-05-21T17:54:44.149" v="1187" actId="962"/>
          <ac:picMkLst>
            <pc:docMk/>
            <pc:sldMk cId="4027462003" sldId="362"/>
            <ac:picMk id="31" creationId="{738CE075-91F1-4C60-AA46-7B052047881B}"/>
          </ac:picMkLst>
        </pc:picChg>
      </pc:sldChg>
      <pc:sldChg chg="modSp mod">
        <pc:chgData name="Gultzow, Thomas" userId="daa4208b-c9f3-4543-afd1-168713f6d0d4" providerId="ADAL" clId="{6EC4E3C3-862F-4F46-8A94-265FB3DDA3A6}" dt="2025-05-21T18:20:44.256" v="1452" actId="962"/>
        <pc:sldMkLst>
          <pc:docMk/>
          <pc:sldMk cId="1198150061" sldId="363"/>
        </pc:sldMkLst>
        <pc:picChg chg="mod">
          <ac:chgData name="Gultzow, Thomas" userId="daa4208b-c9f3-4543-afd1-168713f6d0d4" providerId="ADAL" clId="{6EC4E3C3-862F-4F46-8A94-265FB3DDA3A6}" dt="2025-05-21T17:57:24.837" v="1211" actId="962"/>
          <ac:picMkLst>
            <pc:docMk/>
            <pc:sldMk cId="1198150061" sldId="363"/>
            <ac:picMk id="19" creationId="{2FAFF4A4-5C6C-46A7-A04D-D108B2D2B836}"/>
          </ac:picMkLst>
        </pc:picChg>
        <pc:picChg chg="mod">
          <ac:chgData name="Gultzow, Thomas" userId="daa4208b-c9f3-4543-afd1-168713f6d0d4" providerId="ADAL" clId="{6EC4E3C3-862F-4F46-8A94-265FB3DDA3A6}" dt="2025-05-21T17:57:05.068" v="1205" actId="962"/>
          <ac:picMkLst>
            <pc:docMk/>
            <pc:sldMk cId="1198150061" sldId="363"/>
            <ac:picMk id="20" creationId="{6DEC6188-3AE3-41C3-A039-237CBF5E70A7}"/>
          </ac:picMkLst>
        </pc:picChg>
        <pc:picChg chg="mod">
          <ac:chgData name="Gultzow, Thomas" userId="daa4208b-c9f3-4543-afd1-168713f6d0d4" providerId="ADAL" clId="{6EC4E3C3-862F-4F46-8A94-265FB3DDA3A6}" dt="2025-05-21T17:58:13.214" v="1263" actId="962"/>
          <ac:picMkLst>
            <pc:docMk/>
            <pc:sldMk cId="1198150061" sldId="363"/>
            <ac:picMk id="21" creationId="{4ED28E8A-CC91-4D95-93D8-B2D0F5127D0A}"/>
          </ac:picMkLst>
        </pc:picChg>
        <pc:picChg chg="mod">
          <ac:chgData name="Gultzow, Thomas" userId="daa4208b-c9f3-4543-afd1-168713f6d0d4" providerId="ADAL" clId="{6EC4E3C3-862F-4F46-8A94-265FB3DDA3A6}" dt="2025-05-21T18:20:44.256" v="1452" actId="962"/>
          <ac:picMkLst>
            <pc:docMk/>
            <pc:sldMk cId="1198150061" sldId="363"/>
            <ac:picMk id="22" creationId="{CB029CF2-257C-4CB8-B643-5FA07F1A4C43}"/>
          </ac:picMkLst>
        </pc:picChg>
      </pc:sldChg>
      <pc:sldChg chg="addSp delSp modSp mod">
        <pc:chgData name="Gultzow, Thomas" userId="daa4208b-c9f3-4543-afd1-168713f6d0d4" providerId="ADAL" clId="{6EC4E3C3-862F-4F46-8A94-265FB3DDA3A6}" dt="2025-05-21T18:20:58.134" v="1456" actId="962"/>
        <pc:sldMkLst>
          <pc:docMk/>
          <pc:sldMk cId="1953600071" sldId="364"/>
        </pc:sldMkLst>
        <pc:picChg chg="mod">
          <ac:chgData name="Gultzow, Thomas" userId="daa4208b-c9f3-4543-afd1-168713f6d0d4" providerId="ADAL" clId="{6EC4E3C3-862F-4F46-8A94-265FB3DDA3A6}" dt="2025-05-21T16:39:46.650" v="834" actId="962"/>
          <ac:picMkLst>
            <pc:docMk/>
            <pc:sldMk cId="1953600071" sldId="364"/>
            <ac:picMk id="11" creationId="{98D9F257-433D-44CE-AA96-0B42AB14B68A}"/>
          </ac:picMkLst>
        </pc:picChg>
        <pc:picChg chg="mod">
          <ac:chgData name="Gultzow, Thomas" userId="daa4208b-c9f3-4543-afd1-168713f6d0d4" providerId="ADAL" clId="{6EC4E3C3-862F-4F46-8A94-265FB3DDA3A6}" dt="2025-05-21T16:39:54.236" v="852" actId="962"/>
          <ac:picMkLst>
            <pc:docMk/>
            <pc:sldMk cId="1953600071" sldId="364"/>
            <ac:picMk id="13" creationId="{1B4594AB-51FD-451D-918F-17E89AB7935D}"/>
          </ac:picMkLst>
        </pc:picChg>
        <pc:picChg chg="add del mod">
          <ac:chgData name="Gultzow, Thomas" userId="daa4208b-c9f3-4543-afd1-168713f6d0d4" providerId="ADAL" clId="{6EC4E3C3-862F-4F46-8A94-265FB3DDA3A6}" dt="2025-05-21T16:45:20.418" v="874" actId="962"/>
          <ac:picMkLst>
            <pc:docMk/>
            <pc:sldMk cId="1953600071" sldId="364"/>
            <ac:picMk id="15" creationId="{45578AF5-906E-47C6-85F2-3E3BC5DDC2DC}"/>
          </ac:picMkLst>
        </pc:picChg>
        <pc:picChg chg="mod">
          <ac:chgData name="Gultzow, Thomas" userId="daa4208b-c9f3-4543-afd1-168713f6d0d4" providerId="ADAL" clId="{6EC4E3C3-862F-4F46-8A94-265FB3DDA3A6}" dt="2025-05-21T18:20:58.134" v="1456" actId="962"/>
          <ac:picMkLst>
            <pc:docMk/>
            <pc:sldMk cId="1953600071" sldId="364"/>
            <ac:picMk id="19" creationId="{49A71BD1-4755-465E-A540-8E50F397BBFE}"/>
          </ac:picMkLst>
        </pc:picChg>
        <pc:picChg chg="mod">
          <ac:chgData name="Gultzow, Thomas" userId="daa4208b-c9f3-4543-afd1-168713f6d0d4" providerId="ADAL" clId="{6EC4E3C3-862F-4F46-8A94-265FB3DDA3A6}" dt="2025-05-21T17:42:40.393" v="882" actId="962"/>
          <ac:picMkLst>
            <pc:docMk/>
            <pc:sldMk cId="1953600071" sldId="364"/>
            <ac:picMk id="20" creationId="{B8CE0EC1-D4A1-4E44-A133-7D75CF9D8CD2}"/>
          </ac:picMkLst>
        </pc:picChg>
        <pc:picChg chg="mod">
          <ac:chgData name="Gultzow, Thomas" userId="daa4208b-c9f3-4543-afd1-168713f6d0d4" providerId="ADAL" clId="{6EC4E3C3-862F-4F46-8A94-265FB3DDA3A6}" dt="2025-05-21T16:44:12.575" v="868" actId="962"/>
          <ac:picMkLst>
            <pc:docMk/>
            <pc:sldMk cId="1953600071" sldId="364"/>
            <ac:picMk id="21" creationId="{B6B97400-71EA-406B-9B81-A95167C94E01}"/>
          </ac:picMkLst>
        </pc:picChg>
        <pc:picChg chg="mod">
          <ac:chgData name="Gultzow, Thomas" userId="daa4208b-c9f3-4543-afd1-168713f6d0d4" providerId="ADAL" clId="{6EC4E3C3-862F-4F46-8A94-265FB3DDA3A6}" dt="2025-05-21T17:43:47.261" v="896" actId="962"/>
          <ac:picMkLst>
            <pc:docMk/>
            <pc:sldMk cId="1953600071" sldId="364"/>
            <ac:picMk id="22" creationId="{3769F26A-87DA-40EF-9AC4-3641B7D86C40}"/>
          </ac:picMkLst>
        </pc:picChg>
        <pc:picChg chg="mod">
          <ac:chgData name="Gultzow, Thomas" userId="daa4208b-c9f3-4543-afd1-168713f6d0d4" providerId="ADAL" clId="{6EC4E3C3-862F-4F46-8A94-265FB3DDA3A6}" dt="2025-05-21T16:47:33.180" v="880" actId="962"/>
          <ac:picMkLst>
            <pc:docMk/>
            <pc:sldMk cId="1953600071" sldId="364"/>
            <ac:picMk id="23" creationId="{AC842ED2-CC9E-42F4-87BA-80F6138CD839}"/>
          </ac:picMkLst>
        </pc:picChg>
        <pc:picChg chg="mod">
          <ac:chgData name="Gultzow, Thomas" userId="daa4208b-c9f3-4543-afd1-168713f6d0d4" providerId="ADAL" clId="{6EC4E3C3-862F-4F46-8A94-265FB3DDA3A6}" dt="2025-05-21T17:44:42.665" v="926" actId="962"/>
          <ac:picMkLst>
            <pc:docMk/>
            <pc:sldMk cId="1953600071" sldId="364"/>
            <ac:picMk id="24" creationId="{7D2D71A0-8171-4D06-93B7-539DB0B682C0}"/>
          </ac:picMkLst>
        </pc:picChg>
        <pc:picChg chg="mod">
          <ac:chgData name="Gultzow, Thomas" userId="daa4208b-c9f3-4543-afd1-168713f6d0d4" providerId="ADAL" clId="{6EC4E3C3-862F-4F46-8A94-265FB3DDA3A6}" dt="2025-05-21T16:39:27.224" v="712" actId="962"/>
          <ac:picMkLst>
            <pc:docMk/>
            <pc:sldMk cId="1953600071" sldId="364"/>
            <ac:picMk id="25" creationId="{088ED213-7490-45E7-B647-34F24F6CA54F}"/>
          </ac:picMkLst>
        </pc:picChg>
      </pc:sldChg>
      <pc:sldChg chg="modSp mod">
        <pc:chgData name="Gultzow, Thomas" userId="daa4208b-c9f3-4543-afd1-168713f6d0d4" providerId="ADAL" clId="{6EC4E3C3-862F-4F46-8A94-265FB3DDA3A6}" dt="2025-05-21T17:59:10.064" v="1269" actId="962"/>
        <pc:sldMkLst>
          <pc:docMk/>
          <pc:sldMk cId="1036462057" sldId="365"/>
        </pc:sldMkLst>
        <pc:picChg chg="mod">
          <ac:chgData name="Gultzow, Thomas" userId="daa4208b-c9f3-4543-afd1-168713f6d0d4" providerId="ADAL" clId="{6EC4E3C3-862F-4F46-8A94-265FB3DDA3A6}" dt="2025-05-21T17:59:10.064" v="1269" actId="962"/>
          <ac:picMkLst>
            <pc:docMk/>
            <pc:sldMk cId="1036462057" sldId="365"/>
            <ac:picMk id="24" creationId="{C1AC100A-9E26-485E-A27B-DD2E09602DE9}"/>
          </ac:picMkLst>
        </pc:picChg>
        <pc:picChg chg="mod">
          <ac:chgData name="Gultzow, Thomas" userId="daa4208b-c9f3-4543-afd1-168713f6d0d4" providerId="ADAL" clId="{6EC4E3C3-862F-4F46-8A94-265FB3DDA3A6}" dt="2025-05-21T17:58:54.058" v="1267" actId="962"/>
          <ac:picMkLst>
            <pc:docMk/>
            <pc:sldMk cId="1036462057" sldId="365"/>
            <ac:picMk id="25" creationId="{297B0373-A296-42D1-90B7-AC5846227E90}"/>
          </ac:picMkLst>
        </pc:picChg>
      </pc:sldChg>
      <pc:sldChg chg="modSp mod">
        <pc:chgData name="Gultzow, Thomas" userId="daa4208b-c9f3-4543-afd1-168713f6d0d4" providerId="ADAL" clId="{6EC4E3C3-862F-4F46-8A94-265FB3DDA3A6}" dt="2025-05-21T18:19:50.457" v="1448" actId="962"/>
        <pc:sldMkLst>
          <pc:docMk/>
          <pc:sldMk cId="4237084885" sldId="366"/>
        </pc:sldMkLst>
        <pc:picChg chg="mod">
          <ac:chgData name="Gultzow, Thomas" userId="daa4208b-c9f3-4543-afd1-168713f6d0d4" providerId="ADAL" clId="{6EC4E3C3-862F-4F46-8A94-265FB3DDA3A6}" dt="2025-05-21T18:01:03.857" v="1339" actId="962"/>
          <ac:picMkLst>
            <pc:docMk/>
            <pc:sldMk cId="4237084885" sldId="366"/>
            <ac:picMk id="11" creationId="{8DF31CC2-E986-4D9D-A207-D6403A9D41AD}"/>
          </ac:picMkLst>
        </pc:picChg>
        <pc:picChg chg="mod">
          <ac:chgData name="Gultzow, Thomas" userId="daa4208b-c9f3-4543-afd1-168713f6d0d4" providerId="ADAL" clId="{6EC4E3C3-862F-4F46-8A94-265FB3DDA3A6}" dt="2025-05-21T18:19:50.457" v="1448" actId="962"/>
          <ac:picMkLst>
            <pc:docMk/>
            <pc:sldMk cId="4237084885" sldId="366"/>
            <ac:picMk id="16" creationId="{00000000-0000-0000-0000-000000000000}"/>
          </ac:picMkLst>
        </pc:picChg>
      </pc:sldChg>
      <pc:sldChg chg="modSp">
        <pc:chgData name="Gultzow, Thomas" userId="daa4208b-c9f3-4543-afd1-168713f6d0d4" providerId="ADAL" clId="{6EC4E3C3-862F-4F46-8A94-265FB3DDA3A6}" dt="2025-05-21T18:02:45.192" v="1407" actId="962"/>
        <pc:sldMkLst>
          <pc:docMk/>
          <pc:sldMk cId="4069830646" sldId="371"/>
        </pc:sldMkLst>
        <pc:graphicFrameChg chg="mod">
          <ac:chgData name="Gultzow, Thomas" userId="daa4208b-c9f3-4543-afd1-168713f6d0d4" providerId="ADAL" clId="{6EC4E3C3-862F-4F46-8A94-265FB3DDA3A6}" dt="2025-05-21T18:02:45.192" v="1407" actId="962"/>
          <ac:graphicFrameMkLst>
            <pc:docMk/>
            <pc:sldMk cId="4069830646" sldId="371"/>
            <ac:graphicFrameMk id="13" creationId="{27A62AD1-3E0F-48AF-A323-81B36C41605E}"/>
          </ac:graphicFrameMkLst>
        </pc:graphicFrameChg>
      </pc:sldChg>
      <pc:sldChg chg="modSp">
        <pc:chgData name="Gultzow, Thomas" userId="daa4208b-c9f3-4543-afd1-168713f6d0d4" providerId="ADAL" clId="{6EC4E3C3-862F-4F46-8A94-265FB3DDA3A6}" dt="2025-05-21T18:02:50.850" v="1411" actId="962"/>
        <pc:sldMkLst>
          <pc:docMk/>
          <pc:sldMk cId="271891968" sldId="372"/>
        </pc:sldMkLst>
        <pc:graphicFrameChg chg="mod">
          <ac:chgData name="Gultzow, Thomas" userId="daa4208b-c9f3-4543-afd1-168713f6d0d4" providerId="ADAL" clId="{6EC4E3C3-862F-4F46-8A94-265FB3DDA3A6}" dt="2025-05-21T18:02:50.850" v="1411" actId="962"/>
          <ac:graphicFrameMkLst>
            <pc:docMk/>
            <pc:sldMk cId="271891968" sldId="372"/>
            <ac:graphicFrameMk id="13" creationId="{27A62AD1-3E0F-48AF-A323-81B36C41605E}"/>
          </ac:graphicFrameMkLst>
        </pc:graphicFrameChg>
      </pc:sldChg>
      <pc:sldChg chg="modSp">
        <pc:chgData name="Gultzow, Thomas" userId="daa4208b-c9f3-4543-afd1-168713f6d0d4" providerId="ADAL" clId="{6EC4E3C3-862F-4F46-8A94-265FB3DDA3A6}" dt="2025-05-21T18:02:42.131" v="1405" actId="962"/>
        <pc:sldMkLst>
          <pc:docMk/>
          <pc:sldMk cId="1567145240" sldId="373"/>
        </pc:sldMkLst>
        <pc:graphicFrameChg chg="mod">
          <ac:chgData name="Gultzow, Thomas" userId="daa4208b-c9f3-4543-afd1-168713f6d0d4" providerId="ADAL" clId="{6EC4E3C3-862F-4F46-8A94-265FB3DDA3A6}" dt="2025-05-21T18:02:42.131" v="1405" actId="962"/>
          <ac:graphicFrameMkLst>
            <pc:docMk/>
            <pc:sldMk cId="1567145240" sldId="373"/>
            <ac:graphicFrameMk id="13" creationId="{27A62AD1-3E0F-48AF-A323-81B36C41605E}"/>
          </ac:graphicFrameMkLst>
        </pc:graphicFrameChg>
      </pc:sldChg>
      <pc:sldChg chg="modSp">
        <pc:chgData name="Gultzow, Thomas" userId="daa4208b-c9f3-4543-afd1-168713f6d0d4" providerId="ADAL" clId="{6EC4E3C3-862F-4F46-8A94-265FB3DDA3A6}" dt="2025-05-21T18:02:47.960" v="1409" actId="962"/>
        <pc:sldMkLst>
          <pc:docMk/>
          <pc:sldMk cId="3727418174" sldId="374"/>
        </pc:sldMkLst>
        <pc:graphicFrameChg chg="mod">
          <ac:chgData name="Gultzow, Thomas" userId="daa4208b-c9f3-4543-afd1-168713f6d0d4" providerId="ADAL" clId="{6EC4E3C3-862F-4F46-8A94-265FB3DDA3A6}" dt="2025-05-21T18:02:47.960" v="1409" actId="962"/>
          <ac:graphicFrameMkLst>
            <pc:docMk/>
            <pc:sldMk cId="3727418174" sldId="374"/>
            <ac:graphicFrameMk id="13" creationId="{27A62AD1-3E0F-48AF-A323-81B36C41605E}"/>
          </ac:graphicFrameMkLst>
        </pc:graphicFrameChg>
      </pc:sldChg>
      <pc:sldChg chg="modSp mod">
        <pc:chgData name="Gultzow, Thomas" userId="daa4208b-c9f3-4543-afd1-168713f6d0d4" providerId="ADAL" clId="{6EC4E3C3-862F-4F46-8A94-265FB3DDA3A6}" dt="2025-05-21T18:13:58.973" v="1440"/>
        <pc:sldMkLst>
          <pc:docMk/>
          <pc:sldMk cId="259491340" sldId="377"/>
        </pc:sldMkLst>
        <pc:spChg chg="mod">
          <ac:chgData name="Gultzow, Thomas" userId="daa4208b-c9f3-4543-afd1-168713f6d0d4" providerId="ADAL" clId="{6EC4E3C3-862F-4F46-8A94-265FB3DDA3A6}" dt="2025-05-21T18:13:58.973" v="1440"/>
          <ac:spMkLst>
            <pc:docMk/>
            <pc:sldMk cId="259491340" sldId="377"/>
            <ac:spMk id="4" creationId="{5BD99DD3-CD68-2B27-C470-4FE4A34E575A}"/>
          </ac:spMkLst>
        </pc:spChg>
      </pc:sldChg>
      <pc:sldChg chg="modSp mod">
        <pc:chgData name="Gultzow, Thomas" userId="daa4208b-c9f3-4543-afd1-168713f6d0d4" providerId="ADAL" clId="{6EC4E3C3-862F-4F46-8A94-265FB3DDA3A6}" dt="2025-05-21T18:14:21.967" v="1444"/>
        <pc:sldMkLst>
          <pc:docMk/>
          <pc:sldMk cId="1561815090" sldId="378"/>
        </pc:sldMkLst>
        <pc:spChg chg="mod">
          <ac:chgData name="Gultzow, Thomas" userId="daa4208b-c9f3-4543-afd1-168713f6d0d4" providerId="ADAL" clId="{6EC4E3C3-862F-4F46-8A94-265FB3DDA3A6}" dt="2025-05-21T18:14:21.967" v="1444"/>
          <ac:spMkLst>
            <pc:docMk/>
            <pc:sldMk cId="1561815090" sldId="378"/>
            <ac:spMk id="3" creationId="{0ABD3897-1FB6-6639-2A31-A8B99A7E9281}"/>
          </ac:spMkLst>
        </pc:spChg>
      </pc:sldChg>
      <pc:sldChg chg="modSp add mod">
        <pc:chgData name="Gultzow, Thomas" userId="daa4208b-c9f3-4543-afd1-168713f6d0d4" providerId="ADAL" clId="{6EC4E3C3-862F-4F46-8A94-265FB3DDA3A6}" dt="2025-05-21T18:14:13.027" v="1442"/>
        <pc:sldMkLst>
          <pc:docMk/>
          <pc:sldMk cId="1052425160" sldId="391"/>
        </pc:sldMkLst>
        <pc:spChg chg="mod">
          <ac:chgData name="Gultzow, Thomas" userId="daa4208b-c9f3-4543-afd1-168713f6d0d4" providerId="ADAL" clId="{6EC4E3C3-862F-4F46-8A94-265FB3DDA3A6}" dt="2025-05-21T18:14:13.027" v="1442"/>
          <ac:spMkLst>
            <pc:docMk/>
            <pc:sldMk cId="1052425160" sldId="391"/>
            <ac:spMk id="3" creationId="{9C69A18A-75E7-5B3A-5CDE-5F2BB9BBD681}"/>
          </ac:spMkLst>
        </pc:spChg>
      </pc:sldChg>
    </pc:docChg>
  </pc:docChgLst>
  <pc:docChgLst>
    <pc:chgData name="Gultzow, Thomas" userId="daa4208b-c9f3-4543-afd1-168713f6d0d4" providerId="ADAL" clId="{81DE4808-1219-9449-A033-AC31ED0B715F}"/>
    <pc:docChg chg="undo custSel addSld delSld modSld">
      <pc:chgData name="Gultzow, Thomas" userId="daa4208b-c9f3-4543-afd1-168713f6d0d4" providerId="ADAL" clId="{81DE4808-1219-9449-A033-AC31ED0B715F}" dt="2025-05-11T15:00:20.146" v="330" actId="2711"/>
      <pc:docMkLst>
        <pc:docMk/>
      </pc:docMkLst>
      <pc:sldChg chg="addSp delSp modSp add del mod modClrScheme chgLayout">
        <pc:chgData name="Gultzow, Thomas" userId="daa4208b-c9f3-4543-afd1-168713f6d0d4" providerId="ADAL" clId="{81DE4808-1219-9449-A033-AC31ED0B715F}" dt="2025-05-11T14:46:02.689" v="311" actId="2696"/>
        <pc:sldMkLst>
          <pc:docMk/>
          <pc:sldMk cId="869411043" sldId="257"/>
        </pc:sldMkLst>
      </pc:sldChg>
      <pc:sldChg chg="modSp mod">
        <pc:chgData name="Gultzow, Thomas" userId="daa4208b-c9f3-4543-afd1-168713f6d0d4" providerId="ADAL" clId="{81DE4808-1219-9449-A033-AC31ED0B715F}" dt="2025-05-11T14:24:04.999" v="43" actId="790"/>
        <pc:sldMkLst>
          <pc:docMk/>
          <pc:sldMk cId="2248834328" sldId="258"/>
        </pc:sldMkLst>
        <pc:spChg chg="mod">
          <ac:chgData name="Gultzow, Thomas" userId="daa4208b-c9f3-4543-afd1-168713f6d0d4" providerId="ADAL" clId="{81DE4808-1219-9449-A033-AC31ED0B715F}" dt="2025-05-11T14:17:57.725" v="4" actId="1076"/>
          <ac:spMkLst>
            <pc:docMk/>
            <pc:sldMk cId="2248834328" sldId="258"/>
            <ac:spMk id="2" creationId="{00000000-0000-0000-0000-000000000000}"/>
          </ac:spMkLst>
        </pc:spChg>
        <pc:spChg chg="mod">
          <ac:chgData name="Gultzow, Thomas" userId="daa4208b-c9f3-4543-afd1-168713f6d0d4" providerId="ADAL" clId="{81DE4808-1219-9449-A033-AC31ED0B715F}" dt="2025-05-11T14:24:04.999" v="43" actId="790"/>
          <ac:spMkLst>
            <pc:docMk/>
            <pc:sldMk cId="2248834328" sldId="258"/>
            <ac:spMk id="3" creationId="{00000000-0000-0000-0000-000000000000}"/>
          </ac:spMkLst>
        </pc:spChg>
      </pc:sldChg>
      <pc:sldChg chg="addSp modSp mod">
        <pc:chgData name="Gultzow, Thomas" userId="daa4208b-c9f3-4543-afd1-168713f6d0d4" providerId="ADAL" clId="{81DE4808-1219-9449-A033-AC31ED0B715F}" dt="2025-05-11T14:29:32.375" v="102" actId="20577"/>
        <pc:sldMkLst>
          <pc:docMk/>
          <pc:sldMk cId="1161229711" sldId="266"/>
        </pc:sldMkLst>
        <pc:spChg chg="mod">
          <ac:chgData name="Gultzow, Thomas" userId="daa4208b-c9f3-4543-afd1-168713f6d0d4" providerId="ADAL" clId="{81DE4808-1219-9449-A033-AC31ED0B715F}" dt="2025-05-11T14:29:32.375" v="102" actId="20577"/>
          <ac:spMkLst>
            <pc:docMk/>
            <pc:sldMk cId="1161229711" sldId="266"/>
            <ac:spMk id="3" creationId="{00000000-0000-0000-0000-000000000000}"/>
          </ac:spMkLst>
        </pc:spChg>
        <pc:picChg chg="add mod">
          <ac:chgData name="Gultzow, Thomas" userId="daa4208b-c9f3-4543-afd1-168713f6d0d4" providerId="ADAL" clId="{81DE4808-1219-9449-A033-AC31ED0B715F}" dt="2025-05-11T14:28:22.051" v="88"/>
          <ac:picMkLst>
            <pc:docMk/>
            <pc:sldMk cId="1161229711" sldId="266"/>
            <ac:picMk id="4" creationId="{2FC4A2BE-740C-B46B-B5B7-77A301CDCE1E}"/>
          </ac:picMkLst>
        </pc:picChg>
      </pc:sldChg>
      <pc:sldChg chg="addSp modSp mod">
        <pc:chgData name="Gultzow, Thomas" userId="daa4208b-c9f3-4543-afd1-168713f6d0d4" providerId="ADAL" clId="{81DE4808-1219-9449-A033-AC31ED0B715F}" dt="2025-05-11T14:30:59.845" v="124" actId="404"/>
        <pc:sldMkLst>
          <pc:docMk/>
          <pc:sldMk cId="1034136163" sldId="270"/>
        </pc:sldMkLst>
        <pc:spChg chg="mod">
          <ac:chgData name="Gultzow, Thomas" userId="daa4208b-c9f3-4543-afd1-168713f6d0d4" providerId="ADAL" clId="{81DE4808-1219-9449-A033-AC31ED0B715F}" dt="2025-05-11T14:30:59.845" v="124" actId="404"/>
          <ac:spMkLst>
            <pc:docMk/>
            <pc:sldMk cId="1034136163" sldId="270"/>
            <ac:spMk id="5" creationId="{00000000-0000-0000-0000-000000000000}"/>
          </ac:spMkLst>
        </pc:spChg>
        <pc:picChg chg="add mod">
          <ac:chgData name="Gultzow, Thomas" userId="daa4208b-c9f3-4543-afd1-168713f6d0d4" providerId="ADAL" clId="{81DE4808-1219-9449-A033-AC31ED0B715F}" dt="2025-05-11T14:30:43.916" v="116"/>
          <ac:picMkLst>
            <pc:docMk/>
            <pc:sldMk cId="1034136163" sldId="270"/>
            <ac:picMk id="3" creationId="{0188ADAF-5C61-BCED-6CE4-94A301D2AEB7}"/>
          </ac:picMkLst>
        </pc:picChg>
      </pc:sldChg>
      <pc:sldChg chg="addSp modSp mod">
        <pc:chgData name="Gultzow, Thomas" userId="daa4208b-c9f3-4543-afd1-168713f6d0d4" providerId="ADAL" clId="{81DE4808-1219-9449-A033-AC31ED0B715F}" dt="2025-05-11T14:30:24.892" v="115" actId="404"/>
        <pc:sldMkLst>
          <pc:docMk/>
          <pc:sldMk cId="2108431283" sldId="271"/>
        </pc:sldMkLst>
        <pc:spChg chg="mod">
          <ac:chgData name="Gultzow, Thomas" userId="daa4208b-c9f3-4543-afd1-168713f6d0d4" providerId="ADAL" clId="{81DE4808-1219-9449-A033-AC31ED0B715F}" dt="2025-05-11T14:30:24.892" v="115" actId="404"/>
          <ac:spMkLst>
            <pc:docMk/>
            <pc:sldMk cId="2108431283" sldId="271"/>
            <ac:spMk id="6" creationId="{00000000-0000-0000-0000-000000000000}"/>
          </ac:spMkLst>
        </pc:spChg>
        <pc:spChg chg="mod">
          <ac:chgData name="Gultzow, Thomas" userId="daa4208b-c9f3-4543-afd1-168713f6d0d4" providerId="ADAL" clId="{81DE4808-1219-9449-A033-AC31ED0B715F}" dt="2025-05-11T14:30:06.328" v="106" actId="1076"/>
          <ac:spMkLst>
            <pc:docMk/>
            <pc:sldMk cId="2108431283" sldId="271"/>
            <ac:spMk id="11" creationId="{6BE6F4EF-5162-BBAE-AEFA-4A1A53B59B39}"/>
          </ac:spMkLst>
        </pc:spChg>
        <pc:picChg chg="add mod">
          <ac:chgData name="Gultzow, Thomas" userId="daa4208b-c9f3-4543-afd1-168713f6d0d4" providerId="ADAL" clId="{81DE4808-1219-9449-A033-AC31ED0B715F}" dt="2025-05-11T14:30:07.444" v="107"/>
          <ac:picMkLst>
            <pc:docMk/>
            <pc:sldMk cId="2108431283" sldId="271"/>
            <ac:picMk id="2" creationId="{A579F670-0F34-F469-B503-8A36775EB2CC}"/>
          </ac:picMkLst>
        </pc:picChg>
      </pc:sldChg>
      <pc:sldChg chg="addSp modSp">
        <pc:chgData name="Gultzow, Thomas" userId="daa4208b-c9f3-4543-afd1-168713f6d0d4" providerId="ADAL" clId="{81DE4808-1219-9449-A033-AC31ED0B715F}" dt="2025-05-11T14:31:39.631" v="125"/>
        <pc:sldMkLst>
          <pc:docMk/>
          <pc:sldMk cId="3229133151" sldId="272"/>
        </pc:sldMkLst>
        <pc:picChg chg="add mod">
          <ac:chgData name="Gultzow, Thomas" userId="daa4208b-c9f3-4543-afd1-168713f6d0d4" providerId="ADAL" clId="{81DE4808-1219-9449-A033-AC31ED0B715F}" dt="2025-05-11T14:31:39.631" v="125"/>
          <ac:picMkLst>
            <pc:docMk/>
            <pc:sldMk cId="3229133151" sldId="272"/>
            <ac:picMk id="4" creationId="{9D4FBCA1-10D4-7DDB-CF8B-D9217DEF64BA}"/>
          </ac:picMkLst>
        </pc:picChg>
      </pc:sldChg>
      <pc:sldChg chg="addSp modSp mod">
        <pc:chgData name="Gultzow, Thomas" userId="daa4208b-c9f3-4543-afd1-168713f6d0d4" providerId="ADAL" clId="{81DE4808-1219-9449-A033-AC31ED0B715F}" dt="2025-05-11T14:31:48.029" v="128" actId="404"/>
        <pc:sldMkLst>
          <pc:docMk/>
          <pc:sldMk cId="1386113398" sldId="273"/>
        </pc:sldMkLst>
        <pc:spChg chg="mod">
          <ac:chgData name="Gultzow, Thomas" userId="daa4208b-c9f3-4543-afd1-168713f6d0d4" providerId="ADAL" clId="{81DE4808-1219-9449-A033-AC31ED0B715F}" dt="2025-05-11T14:31:48.029" v="128" actId="404"/>
          <ac:spMkLst>
            <pc:docMk/>
            <pc:sldMk cId="1386113398" sldId="273"/>
            <ac:spMk id="12" creationId="{A62704AB-4F8A-429A-3B1C-7690BC1FEFB8}"/>
          </ac:spMkLst>
        </pc:spChg>
        <pc:picChg chg="add mod">
          <ac:chgData name="Gultzow, Thomas" userId="daa4208b-c9f3-4543-afd1-168713f6d0d4" providerId="ADAL" clId="{81DE4808-1219-9449-A033-AC31ED0B715F}" dt="2025-05-11T14:31:42.673" v="126"/>
          <ac:picMkLst>
            <pc:docMk/>
            <pc:sldMk cId="1386113398" sldId="273"/>
            <ac:picMk id="3" creationId="{9FBCC0D9-A54B-A300-926F-044BD37A18AC}"/>
          </ac:picMkLst>
        </pc:picChg>
      </pc:sldChg>
      <pc:sldChg chg="addSp modSp mod">
        <pc:chgData name="Gultzow, Thomas" userId="daa4208b-c9f3-4543-afd1-168713f6d0d4" providerId="ADAL" clId="{81DE4808-1219-9449-A033-AC31ED0B715F}" dt="2025-05-11T14:32:37.840" v="136" actId="2711"/>
        <pc:sldMkLst>
          <pc:docMk/>
          <pc:sldMk cId="2756124932" sldId="275"/>
        </pc:sldMkLst>
      </pc:sldChg>
      <pc:sldChg chg="addSp modSp mod">
        <pc:chgData name="Gultzow, Thomas" userId="daa4208b-c9f3-4543-afd1-168713f6d0d4" providerId="ADAL" clId="{81DE4808-1219-9449-A033-AC31ED0B715F}" dt="2025-05-11T14:51:02.327" v="324" actId="27918"/>
        <pc:sldMkLst>
          <pc:docMk/>
          <pc:sldMk cId="2162154564" sldId="276"/>
        </pc:sldMkLst>
        <pc:spChg chg="mod">
          <ac:chgData name="Gultzow, Thomas" userId="daa4208b-c9f3-4543-afd1-168713f6d0d4" providerId="ADAL" clId="{81DE4808-1219-9449-A033-AC31ED0B715F}" dt="2025-05-11T14:32:12.046" v="132" actId="255"/>
          <ac:spMkLst>
            <pc:docMk/>
            <pc:sldMk cId="2162154564" sldId="276"/>
            <ac:spMk id="8" creationId="{0695D46C-838E-14C1-82D8-5CFB6622B0B8}"/>
          </ac:spMkLst>
        </pc:spChg>
        <pc:picChg chg="add mod">
          <ac:chgData name="Gultzow, Thomas" userId="daa4208b-c9f3-4543-afd1-168713f6d0d4" providerId="ADAL" clId="{81DE4808-1219-9449-A033-AC31ED0B715F}" dt="2025-05-11T14:31:55.460" v="129"/>
          <ac:picMkLst>
            <pc:docMk/>
            <pc:sldMk cId="2162154564" sldId="276"/>
            <ac:picMk id="2" creationId="{AE3BE8DB-6FE1-5A54-DCB6-99A8BA09C3D5}"/>
          </ac:picMkLst>
        </pc:picChg>
      </pc:sldChg>
      <pc:sldChg chg="addSp modSp">
        <pc:chgData name="Gultzow, Thomas" userId="daa4208b-c9f3-4543-afd1-168713f6d0d4" providerId="ADAL" clId="{81DE4808-1219-9449-A033-AC31ED0B715F}" dt="2025-05-11T14:33:50.759" v="144"/>
        <pc:sldMkLst>
          <pc:docMk/>
          <pc:sldMk cId="1090467461" sldId="277"/>
        </pc:sldMkLst>
        <pc:picChg chg="add mod">
          <ac:chgData name="Gultzow, Thomas" userId="daa4208b-c9f3-4543-afd1-168713f6d0d4" providerId="ADAL" clId="{81DE4808-1219-9449-A033-AC31ED0B715F}" dt="2025-05-11T14:33:50.759" v="144"/>
          <ac:picMkLst>
            <pc:docMk/>
            <pc:sldMk cId="1090467461" sldId="277"/>
            <ac:picMk id="4" creationId="{D132609B-A1CA-03FC-3E99-C6E5D861DC30}"/>
          </ac:picMkLst>
        </pc:picChg>
      </pc:sldChg>
      <pc:sldChg chg="addSp modSp mod modClrScheme chgLayout">
        <pc:chgData name="Gultzow, Thomas" userId="daa4208b-c9f3-4543-afd1-168713f6d0d4" providerId="ADAL" clId="{81DE4808-1219-9449-A033-AC31ED0B715F}" dt="2025-05-11T14:34:17.794" v="152" actId="2711"/>
        <pc:sldMkLst>
          <pc:docMk/>
          <pc:sldMk cId="3098097555" sldId="278"/>
        </pc:sldMkLst>
        <pc:spChg chg="mod">
          <ac:chgData name="Gultzow, Thomas" userId="daa4208b-c9f3-4543-afd1-168713f6d0d4" providerId="ADAL" clId="{81DE4808-1219-9449-A033-AC31ED0B715F}" dt="2025-05-11T14:34:17.794" v="152" actId="2711"/>
          <ac:spMkLst>
            <pc:docMk/>
            <pc:sldMk cId="3098097555" sldId="278"/>
            <ac:spMk id="2" creationId="{00000000-0000-0000-0000-000000000000}"/>
          </ac:spMkLst>
        </pc:spChg>
        <pc:spChg chg="mod">
          <ac:chgData name="Gultzow, Thomas" userId="daa4208b-c9f3-4543-afd1-168713f6d0d4" providerId="ADAL" clId="{81DE4808-1219-9449-A033-AC31ED0B715F}" dt="2025-05-11T14:34:05.457" v="147" actId="26606"/>
          <ac:spMkLst>
            <pc:docMk/>
            <pc:sldMk cId="3098097555" sldId="278"/>
            <ac:spMk id="4" creationId="{1AFC4677-CE17-4A07-CF94-7516D243A731}"/>
          </ac:spMkLst>
        </pc:spChg>
        <pc:picChg chg="add mod">
          <ac:chgData name="Gultzow, Thomas" userId="daa4208b-c9f3-4543-afd1-168713f6d0d4" providerId="ADAL" clId="{81DE4808-1219-9449-A033-AC31ED0B715F}" dt="2025-05-11T14:34:05.457" v="147" actId="26606"/>
          <ac:picMkLst>
            <pc:docMk/>
            <pc:sldMk cId="3098097555" sldId="278"/>
            <ac:picMk id="3" creationId="{B92C722A-30A6-719B-8DB5-60B0423CE487}"/>
          </ac:picMkLst>
        </pc:picChg>
      </pc:sldChg>
      <pc:sldChg chg="addSp modSp mod">
        <pc:chgData name="Gultzow, Thomas" userId="daa4208b-c9f3-4543-afd1-168713f6d0d4" providerId="ADAL" clId="{81DE4808-1219-9449-A033-AC31ED0B715F}" dt="2025-05-11T14:55:04.950" v="325" actId="58"/>
        <pc:sldMkLst>
          <pc:docMk/>
          <pc:sldMk cId="620704004" sldId="280"/>
        </pc:sldMkLst>
        <pc:spChg chg="mod">
          <ac:chgData name="Gultzow, Thomas" userId="daa4208b-c9f3-4543-afd1-168713f6d0d4" providerId="ADAL" clId="{81DE4808-1219-9449-A033-AC31ED0B715F}" dt="2025-05-11T14:55:04.950" v="325" actId="58"/>
          <ac:spMkLst>
            <pc:docMk/>
            <pc:sldMk cId="620704004" sldId="280"/>
            <ac:spMk id="2" creationId="{00000000-0000-0000-0000-000000000000}"/>
          </ac:spMkLst>
        </pc:spChg>
        <pc:picChg chg="add mod">
          <ac:chgData name="Gultzow, Thomas" userId="daa4208b-c9f3-4543-afd1-168713f6d0d4" providerId="ADAL" clId="{81DE4808-1219-9449-A033-AC31ED0B715F}" dt="2025-05-11T14:34:43.462" v="157"/>
          <ac:picMkLst>
            <pc:docMk/>
            <pc:sldMk cId="620704004" sldId="280"/>
            <ac:picMk id="5" creationId="{F49325E2-F8AC-799D-F75C-7048AF6EFB55}"/>
          </ac:picMkLst>
        </pc:picChg>
      </pc:sldChg>
      <pc:sldChg chg="addSp modSp">
        <pc:chgData name="Gultzow, Thomas" userId="daa4208b-c9f3-4543-afd1-168713f6d0d4" providerId="ADAL" clId="{81DE4808-1219-9449-A033-AC31ED0B715F}" dt="2025-05-11T14:34:59.920" v="161"/>
        <pc:sldMkLst>
          <pc:docMk/>
          <pc:sldMk cId="1915841191" sldId="281"/>
        </pc:sldMkLst>
        <pc:picChg chg="add mod">
          <ac:chgData name="Gultzow, Thomas" userId="daa4208b-c9f3-4543-afd1-168713f6d0d4" providerId="ADAL" clId="{81DE4808-1219-9449-A033-AC31ED0B715F}" dt="2025-05-11T14:34:59.920" v="161"/>
          <ac:picMkLst>
            <pc:docMk/>
            <pc:sldMk cId="1915841191" sldId="281"/>
            <ac:picMk id="4" creationId="{B0E245C0-6BAB-1452-177F-7EB437569053}"/>
          </ac:picMkLst>
        </pc:picChg>
      </pc:sldChg>
      <pc:sldChg chg="addSp modSp">
        <pc:chgData name="Gultzow, Thomas" userId="daa4208b-c9f3-4543-afd1-168713f6d0d4" providerId="ADAL" clId="{81DE4808-1219-9449-A033-AC31ED0B715F}" dt="2025-05-11T14:34:58.037" v="160"/>
        <pc:sldMkLst>
          <pc:docMk/>
          <pc:sldMk cId="4185913391" sldId="283"/>
        </pc:sldMkLst>
        <pc:picChg chg="add mod">
          <ac:chgData name="Gultzow, Thomas" userId="daa4208b-c9f3-4543-afd1-168713f6d0d4" providerId="ADAL" clId="{81DE4808-1219-9449-A033-AC31ED0B715F}" dt="2025-05-11T14:34:58.037" v="160"/>
          <ac:picMkLst>
            <pc:docMk/>
            <pc:sldMk cId="4185913391" sldId="283"/>
            <ac:picMk id="4" creationId="{6B3E6CCC-69A0-EDFB-50D5-246A1F3A786E}"/>
          </ac:picMkLst>
        </pc:picChg>
      </pc:sldChg>
      <pc:sldChg chg="addSp modSp">
        <pc:chgData name="Gultzow, Thomas" userId="daa4208b-c9f3-4543-afd1-168713f6d0d4" providerId="ADAL" clId="{81DE4808-1219-9449-A033-AC31ED0B715F}" dt="2025-05-11T14:34:47.134" v="158"/>
        <pc:sldMkLst>
          <pc:docMk/>
          <pc:sldMk cId="455667067" sldId="284"/>
        </pc:sldMkLst>
        <pc:picChg chg="add mod">
          <ac:chgData name="Gultzow, Thomas" userId="daa4208b-c9f3-4543-afd1-168713f6d0d4" providerId="ADAL" clId="{81DE4808-1219-9449-A033-AC31ED0B715F}" dt="2025-05-11T14:34:47.134" v="158"/>
          <ac:picMkLst>
            <pc:docMk/>
            <pc:sldMk cId="455667067" sldId="284"/>
            <ac:picMk id="2" creationId="{1C11D04A-239F-AFF8-BC8B-FA21F0B5B938}"/>
          </ac:picMkLst>
        </pc:picChg>
      </pc:sldChg>
      <pc:sldChg chg="addSp modSp">
        <pc:chgData name="Gultzow, Thomas" userId="daa4208b-c9f3-4543-afd1-168713f6d0d4" providerId="ADAL" clId="{81DE4808-1219-9449-A033-AC31ED0B715F}" dt="2025-05-11T14:36:53.729" v="193"/>
        <pc:sldMkLst>
          <pc:docMk/>
          <pc:sldMk cId="2481516790" sldId="297"/>
        </pc:sldMkLst>
        <pc:picChg chg="add mod">
          <ac:chgData name="Gultzow, Thomas" userId="daa4208b-c9f3-4543-afd1-168713f6d0d4" providerId="ADAL" clId="{81DE4808-1219-9449-A033-AC31ED0B715F}" dt="2025-05-11T14:36:53.729" v="193"/>
          <ac:picMkLst>
            <pc:docMk/>
            <pc:sldMk cId="2481516790" sldId="297"/>
            <ac:picMk id="11" creationId="{21C51801-BB0D-23A9-50D3-C4B7125A8526}"/>
          </ac:picMkLst>
        </pc:picChg>
      </pc:sldChg>
      <pc:sldChg chg="addSp modSp">
        <pc:chgData name="Gultzow, Thomas" userId="daa4208b-c9f3-4543-afd1-168713f6d0d4" providerId="ADAL" clId="{81DE4808-1219-9449-A033-AC31ED0B715F}" dt="2025-05-11T14:37:09.165" v="195"/>
        <pc:sldMkLst>
          <pc:docMk/>
          <pc:sldMk cId="3761240455" sldId="301"/>
        </pc:sldMkLst>
        <pc:picChg chg="add mod">
          <ac:chgData name="Gultzow, Thomas" userId="daa4208b-c9f3-4543-afd1-168713f6d0d4" providerId="ADAL" clId="{81DE4808-1219-9449-A033-AC31ED0B715F}" dt="2025-05-11T14:37:09.165" v="195"/>
          <ac:picMkLst>
            <pc:docMk/>
            <pc:sldMk cId="3761240455" sldId="301"/>
            <ac:picMk id="4" creationId="{77B9442E-8559-F02D-C9F2-48E9F01E2EE0}"/>
          </ac:picMkLst>
        </pc:picChg>
      </pc:sldChg>
      <pc:sldChg chg="del">
        <pc:chgData name="Gultzow, Thomas" userId="daa4208b-c9f3-4543-afd1-168713f6d0d4" providerId="ADAL" clId="{81DE4808-1219-9449-A033-AC31ED0B715F}" dt="2025-05-11T14:41:38.566" v="260" actId="2696"/>
        <pc:sldMkLst>
          <pc:docMk/>
          <pc:sldMk cId="2276230816" sldId="303"/>
        </pc:sldMkLst>
      </pc:sldChg>
      <pc:sldChg chg="addSp modSp mod">
        <pc:chgData name="Gultzow, Thomas" userId="daa4208b-c9f3-4543-afd1-168713f6d0d4" providerId="ADAL" clId="{81DE4808-1219-9449-A033-AC31ED0B715F}" dt="2025-05-11T14:29:55.535" v="105" actId="20577"/>
        <pc:sldMkLst>
          <pc:docMk/>
          <pc:sldMk cId="2587396502" sldId="306"/>
        </pc:sldMkLst>
        <pc:spChg chg="mod">
          <ac:chgData name="Gultzow, Thomas" userId="daa4208b-c9f3-4543-afd1-168713f6d0d4" providerId="ADAL" clId="{81DE4808-1219-9449-A033-AC31ED0B715F}" dt="2025-05-11T14:29:55.535" v="105" actId="20577"/>
          <ac:spMkLst>
            <pc:docMk/>
            <pc:sldMk cId="2587396502" sldId="306"/>
            <ac:spMk id="3" creationId="{AA2E0880-7896-3582-8CC4-F28BCC10A41C}"/>
          </ac:spMkLst>
        </pc:spChg>
        <pc:picChg chg="add mod">
          <ac:chgData name="Gultzow, Thomas" userId="daa4208b-c9f3-4543-afd1-168713f6d0d4" providerId="ADAL" clId="{81DE4808-1219-9449-A033-AC31ED0B715F}" dt="2025-05-11T14:28:53.413" v="91"/>
          <ac:picMkLst>
            <pc:docMk/>
            <pc:sldMk cId="2587396502" sldId="306"/>
            <ac:picMk id="2" creationId="{BB082073-0690-D6E8-B744-F9DCBD52FC39}"/>
          </ac:picMkLst>
        </pc:picChg>
      </pc:sldChg>
      <pc:sldChg chg="del">
        <pc:chgData name="Gultzow, Thomas" userId="daa4208b-c9f3-4543-afd1-168713f6d0d4" providerId="ADAL" clId="{81DE4808-1219-9449-A033-AC31ED0B715F}" dt="2025-05-11T14:41:39.921" v="262" actId="2696"/>
        <pc:sldMkLst>
          <pc:docMk/>
          <pc:sldMk cId="2800332254" sldId="310"/>
        </pc:sldMkLst>
      </pc:sldChg>
      <pc:sldChg chg="del">
        <pc:chgData name="Gultzow, Thomas" userId="daa4208b-c9f3-4543-afd1-168713f6d0d4" providerId="ADAL" clId="{81DE4808-1219-9449-A033-AC31ED0B715F}" dt="2025-05-11T14:41:39.273" v="261" actId="2696"/>
        <pc:sldMkLst>
          <pc:docMk/>
          <pc:sldMk cId="3476843066" sldId="311"/>
        </pc:sldMkLst>
      </pc:sldChg>
      <pc:sldChg chg="del">
        <pc:chgData name="Gultzow, Thomas" userId="daa4208b-c9f3-4543-afd1-168713f6d0d4" providerId="ADAL" clId="{81DE4808-1219-9449-A033-AC31ED0B715F}" dt="2025-05-11T14:41:41.204" v="263" actId="2696"/>
        <pc:sldMkLst>
          <pc:docMk/>
          <pc:sldMk cId="2687785610" sldId="313"/>
        </pc:sldMkLst>
      </pc:sldChg>
      <pc:sldChg chg="del">
        <pc:chgData name="Gultzow, Thomas" userId="daa4208b-c9f3-4543-afd1-168713f6d0d4" providerId="ADAL" clId="{81DE4808-1219-9449-A033-AC31ED0B715F}" dt="2025-05-11T14:41:42.895" v="264" actId="2696"/>
        <pc:sldMkLst>
          <pc:docMk/>
          <pc:sldMk cId="2647523554" sldId="314"/>
        </pc:sldMkLst>
      </pc:sldChg>
      <pc:sldChg chg="addSp modSp mod">
        <pc:chgData name="Gultzow, Thomas" userId="daa4208b-c9f3-4543-afd1-168713f6d0d4" providerId="ADAL" clId="{81DE4808-1219-9449-A033-AC31ED0B715F}" dt="2025-05-11T14:59:48.306" v="328" actId="1076"/>
        <pc:sldMkLst>
          <pc:docMk/>
          <pc:sldMk cId="1978872213" sldId="316"/>
        </pc:sldMkLst>
        <pc:spChg chg="mod">
          <ac:chgData name="Gultzow, Thomas" userId="daa4208b-c9f3-4543-afd1-168713f6d0d4" providerId="ADAL" clId="{81DE4808-1219-9449-A033-AC31ED0B715F}" dt="2025-05-11T14:59:48.306" v="328" actId="1076"/>
          <ac:spMkLst>
            <pc:docMk/>
            <pc:sldMk cId="1978872213" sldId="316"/>
            <ac:spMk id="5" creationId="{511EB246-B01F-42CF-AD63-3D1857D194D3}"/>
          </ac:spMkLst>
        </pc:spChg>
        <pc:picChg chg="add mod">
          <ac:chgData name="Gultzow, Thomas" userId="daa4208b-c9f3-4543-afd1-168713f6d0d4" providerId="ADAL" clId="{81DE4808-1219-9449-A033-AC31ED0B715F}" dt="2025-05-11T14:38:57.548" v="224"/>
          <ac:picMkLst>
            <pc:docMk/>
            <pc:sldMk cId="1978872213" sldId="316"/>
            <ac:picMk id="2" creationId="{1D72B54C-DB99-3A53-FBD6-8742594BEABA}"/>
          </ac:picMkLst>
        </pc:picChg>
      </pc:sldChg>
      <pc:sldChg chg="addSp modSp mod">
        <pc:chgData name="Gultzow, Thomas" userId="daa4208b-c9f3-4543-afd1-168713f6d0d4" providerId="ADAL" clId="{81DE4808-1219-9449-A033-AC31ED0B715F}" dt="2025-05-11T14:39:24.629" v="227" actId="113"/>
        <pc:sldMkLst>
          <pc:docMk/>
          <pc:sldMk cId="2868829913" sldId="317"/>
        </pc:sldMkLst>
        <pc:spChg chg="mod">
          <ac:chgData name="Gultzow, Thomas" userId="daa4208b-c9f3-4543-afd1-168713f6d0d4" providerId="ADAL" clId="{81DE4808-1219-9449-A033-AC31ED0B715F}" dt="2025-05-11T14:39:24.629" v="227" actId="113"/>
          <ac:spMkLst>
            <pc:docMk/>
            <pc:sldMk cId="2868829913" sldId="317"/>
            <ac:spMk id="5" creationId="{511EB246-B01F-42CF-AD63-3D1857D194D3}"/>
          </ac:spMkLst>
        </pc:spChg>
        <pc:picChg chg="add mod">
          <ac:chgData name="Gultzow, Thomas" userId="daa4208b-c9f3-4543-afd1-168713f6d0d4" providerId="ADAL" clId="{81DE4808-1219-9449-A033-AC31ED0B715F}" dt="2025-05-11T14:39:15.564" v="226"/>
          <ac:picMkLst>
            <pc:docMk/>
            <pc:sldMk cId="2868829913" sldId="317"/>
            <ac:picMk id="2" creationId="{8CD0E6AA-D5DD-4BB7-4C98-F323FA555717}"/>
          </ac:picMkLst>
        </pc:picChg>
      </pc:sldChg>
      <pc:sldChg chg="addSp delSp modSp mod modClrScheme chgLayout">
        <pc:chgData name="Gultzow, Thomas" userId="daa4208b-c9f3-4543-afd1-168713f6d0d4" providerId="ADAL" clId="{81DE4808-1219-9449-A033-AC31ED0B715F}" dt="2025-05-11T14:28:37.860" v="90" actId="207"/>
        <pc:sldMkLst>
          <pc:docMk/>
          <pc:sldMk cId="2032415542" sldId="332"/>
        </pc:sldMkLst>
        <pc:spChg chg="mod">
          <ac:chgData name="Gultzow, Thomas" userId="daa4208b-c9f3-4543-afd1-168713f6d0d4" providerId="ADAL" clId="{81DE4808-1219-9449-A033-AC31ED0B715F}" dt="2025-05-11T14:28:35.314" v="89" actId="207"/>
          <ac:spMkLst>
            <pc:docMk/>
            <pc:sldMk cId="2032415542" sldId="332"/>
            <ac:spMk id="10" creationId="{5C1F4A25-F541-05CF-3EA5-4E252E105B3A}"/>
          </ac:spMkLst>
        </pc:spChg>
        <pc:spChg chg="mod">
          <ac:chgData name="Gultzow, Thomas" userId="daa4208b-c9f3-4543-afd1-168713f6d0d4" providerId="ADAL" clId="{81DE4808-1219-9449-A033-AC31ED0B715F}" dt="2025-05-11T14:28:37.860" v="90" actId="207"/>
          <ac:spMkLst>
            <pc:docMk/>
            <pc:sldMk cId="2032415542" sldId="332"/>
            <ac:spMk id="11" creationId="{7F2A59C0-44E3-BA4B-FDBB-9CB93EDCB1ED}"/>
          </ac:spMkLst>
        </pc:spChg>
        <pc:grpChg chg="add del">
          <ac:chgData name="Gultzow, Thomas" userId="daa4208b-c9f3-4543-afd1-168713f6d0d4" providerId="ADAL" clId="{81DE4808-1219-9449-A033-AC31ED0B715F}" dt="2025-05-11T14:19:07.607" v="12" actId="478"/>
          <ac:grpSpMkLst>
            <pc:docMk/>
            <pc:sldMk cId="2032415542" sldId="332"/>
            <ac:grpSpMk id="23" creationId="{3F7DB145-F760-2FB2-098F-E03933391838}"/>
          </ac:grpSpMkLst>
        </pc:grpChg>
        <pc:picChg chg="add mod">
          <ac:chgData name="Gultzow, Thomas" userId="daa4208b-c9f3-4543-afd1-168713f6d0d4" providerId="ADAL" clId="{81DE4808-1219-9449-A033-AC31ED0B715F}" dt="2025-05-11T14:22:51.797" v="25"/>
          <ac:picMkLst>
            <pc:docMk/>
            <pc:sldMk cId="2032415542" sldId="332"/>
            <ac:picMk id="4" creationId="{4E20FE3C-8AAD-313C-EAF2-1171B37735B9}"/>
          </ac:picMkLst>
        </pc:picChg>
        <pc:picChg chg="add del mod">
          <ac:chgData name="Gultzow, Thomas" userId="daa4208b-c9f3-4543-afd1-168713f6d0d4" providerId="ADAL" clId="{81DE4808-1219-9449-A033-AC31ED0B715F}" dt="2025-05-11T14:19:07.607" v="12" actId="478"/>
          <ac:picMkLst>
            <pc:docMk/>
            <pc:sldMk cId="2032415542" sldId="332"/>
            <ac:picMk id="18" creationId="{A93F824F-8694-44EF-8D36-7C29C24DB4F7}"/>
          </ac:picMkLst>
        </pc:picChg>
        <pc:picChg chg="mod">
          <ac:chgData name="Gultzow, Thomas" userId="daa4208b-c9f3-4543-afd1-168713f6d0d4" providerId="ADAL" clId="{81DE4808-1219-9449-A033-AC31ED0B715F}" dt="2025-05-11T14:19:07.607" v="12" actId="478"/>
          <ac:picMkLst>
            <pc:docMk/>
            <pc:sldMk cId="2032415542" sldId="332"/>
            <ac:picMk id="20" creationId="{52ECEA41-8A11-215C-D96C-A1706B97CAA4}"/>
          </ac:picMkLst>
        </pc:picChg>
      </pc:sldChg>
      <pc:sldChg chg="addSp delSp modSp mod">
        <pc:chgData name="Gultzow, Thomas" userId="daa4208b-c9f3-4543-afd1-168713f6d0d4" providerId="ADAL" clId="{81DE4808-1219-9449-A033-AC31ED0B715F}" dt="2025-05-11T14:23:18.862" v="32" actId="12789"/>
        <pc:sldMkLst>
          <pc:docMk/>
          <pc:sldMk cId="4220052664" sldId="333"/>
        </pc:sldMkLst>
        <pc:spChg chg="mod topLvl">
          <ac:chgData name="Gultzow, Thomas" userId="daa4208b-c9f3-4543-afd1-168713f6d0d4" providerId="ADAL" clId="{81DE4808-1219-9449-A033-AC31ED0B715F}" dt="2025-05-11T14:23:18.862" v="32" actId="12789"/>
          <ac:spMkLst>
            <pc:docMk/>
            <pc:sldMk cId="4220052664" sldId="333"/>
            <ac:spMk id="4" creationId="{5BD99DD3-CD68-2B27-C470-4FE4A34E575A}"/>
          </ac:spMkLst>
        </pc:spChg>
        <pc:picChg chg="add mod">
          <ac:chgData name="Gultzow, Thomas" userId="daa4208b-c9f3-4543-afd1-168713f6d0d4" providerId="ADAL" clId="{81DE4808-1219-9449-A033-AC31ED0B715F}" dt="2025-05-11T14:22:43.943" v="23" actId="1076"/>
          <ac:picMkLst>
            <pc:docMk/>
            <pc:sldMk cId="4220052664" sldId="333"/>
            <ac:picMk id="6" creationId="{A7912693-3CA5-2088-2019-5DE9754F4E88}"/>
          </ac:picMkLst>
        </pc:picChg>
      </pc:sldChg>
      <pc:sldChg chg="addSp delSp modSp mod modClrScheme chgLayout">
        <pc:chgData name="Gultzow, Thomas" userId="daa4208b-c9f3-4543-afd1-168713f6d0d4" providerId="ADAL" clId="{81DE4808-1219-9449-A033-AC31ED0B715F}" dt="2025-05-11T14:27:24.170" v="83" actId="478"/>
        <pc:sldMkLst>
          <pc:docMk/>
          <pc:sldMk cId="2542132941" sldId="334"/>
        </pc:sldMkLst>
        <pc:spChg chg="mod topLvl">
          <ac:chgData name="Gultzow, Thomas" userId="daa4208b-c9f3-4543-afd1-168713f6d0d4" providerId="ADAL" clId="{81DE4808-1219-9449-A033-AC31ED0B715F}" dt="2025-05-11T14:27:12.637" v="80" actId="207"/>
          <ac:spMkLst>
            <pc:docMk/>
            <pc:sldMk cId="2542132941" sldId="334"/>
            <ac:spMk id="4" creationId="{5BD99DD3-CD68-2B27-C470-4FE4A34E575A}"/>
          </ac:spMkLst>
        </pc:spChg>
        <pc:picChg chg="add mod">
          <ac:chgData name="Gultzow, Thomas" userId="daa4208b-c9f3-4543-afd1-168713f6d0d4" providerId="ADAL" clId="{81DE4808-1219-9449-A033-AC31ED0B715F}" dt="2025-05-11T14:23:29.447" v="33"/>
          <ac:picMkLst>
            <pc:docMk/>
            <pc:sldMk cId="2542132941" sldId="334"/>
            <ac:picMk id="2" creationId="{C6038422-6C58-BF0A-0561-D30EB90B6F9E}"/>
          </ac:picMkLst>
        </pc:picChg>
      </pc:sldChg>
      <pc:sldChg chg="addSp delSp modSp mod">
        <pc:chgData name="Gultzow, Thomas" userId="daa4208b-c9f3-4543-afd1-168713f6d0d4" providerId="ADAL" clId="{81DE4808-1219-9449-A033-AC31ED0B715F}" dt="2025-05-11T14:29:10.021" v="94" actId="20577"/>
        <pc:sldMkLst>
          <pc:docMk/>
          <pc:sldMk cId="124532198" sldId="335"/>
        </pc:sldMkLst>
        <pc:spChg chg="mod topLvl">
          <ac:chgData name="Gultzow, Thomas" userId="daa4208b-c9f3-4543-afd1-168713f6d0d4" providerId="ADAL" clId="{81DE4808-1219-9449-A033-AC31ED0B715F}" dt="2025-05-11T14:29:10.021" v="94" actId="20577"/>
          <ac:spMkLst>
            <pc:docMk/>
            <pc:sldMk cId="124532198" sldId="335"/>
            <ac:spMk id="4" creationId="{5BD99DD3-CD68-2B27-C470-4FE4A34E575A}"/>
          </ac:spMkLst>
        </pc:spChg>
        <pc:picChg chg="add mod">
          <ac:chgData name="Gultzow, Thomas" userId="daa4208b-c9f3-4543-afd1-168713f6d0d4" providerId="ADAL" clId="{81DE4808-1219-9449-A033-AC31ED0B715F}" dt="2025-05-11T14:24:30.592" v="55"/>
          <ac:picMkLst>
            <pc:docMk/>
            <pc:sldMk cId="124532198" sldId="335"/>
            <ac:picMk id="2" creationId="{8C619F05-05E9-D885-6E2B-015E538CB81A}"/>
          </ac:picMkLst>
        </pc:picChg>
      </pc:sldChg>
      <pc:sldChg chg="addSp delSp modSp mod modClrScheme chgLayout">
        <pc:chgData name="Gultzow, Thomas" userId="daa4208b-c9f3-4543-afd1-168713f6d0d4" providerId="ADAL" clId="{81DE4808-1219-9449-A033-AC31ED0B715F}" dt="2025-05-11T14:29:15.586" v="95"/>
        <pc:sldMkLst>
          <pc:docMk/>
          <pc:sldMk cId="4007026217" sldId="336"/>
        </pc:sldMkLst>
        <pc:spChg chg="mod topLvl">
          <ac:chgData name="Gultzow, Thomas" userId="daa4208b-c9f3-4543-afd1-168713f6d0d4" providerId="ADAL" clId="{81DE4808-1219-9449-A033-AC31ED0B715F}" dt="2025-05-11T14:29:15.586" v="95"/>
          <ac:spMkLst>
            <pc:docMk/>
            <pc:sldMk cId="4007026217" sldId="336"/>
            <ac:spMk id="4" creationId="{5BD99DD3-CD68-2B27-C470-4FE4A34E575A}"/>
          </ac:spMkLst>
        </pc:spChg>
        <pc:picChg chg="add mod">
          <ac:chgData name="Gultzow, Thomas" userId="daa4208b-c9f3-4543-afd1-168713f6d0d4" providerId="ADAL" clId="{81DE4808-1219-9449-A033-AC31ED0B715F}" dt="2025-05-11T14:25:17.188" v="70"/>
          <ac:picMkLst>
            <pc:docMk/>
            <pc:sldMk cId="4007026217" sldId="336"/>
            <ac:picMk id="2" creationId="{698F4BCD-FC4A-860A-193B-63A81E405A29}"/>
          </ac:picMkLst>
        </pc:picChg>
      </pc:sldChg>
      <pc:sldChg chg="addSp modSp mod">
        <pc:chgData name="Gultzow, Thomas" userId="daa4208b-c9f3-4543-afd1-168713f6d0d4" providerId="ADAL" clId="{81DE4808-1219-9449-A033-AC31ED0B715F}" dt="2025-05-11T14:33:41.315" v="143" actId="255"/>
        <pc:sldMkLst>
          <pc:docMk/>
          <pc:sldMk cId="1948359070" sldId="337"/>
        </pc:sldMkLst>
        <pc:spChg chg="mod">
          <ac:chgData name="Gultzow, Thomas" userId="daa4208b-c9f3-4543-afd1-168713f6d0d4" providerId="ADAL" clId="{81DE4808-1219-9449-A033-AC31ED0B715F}" dt="2025-05-11T14:33:41.315" v="143" actId="255"/>
          <ac:spMkLst>
            <pc:docMk/>
            <pc:sldMk cId="1948359070" sldId="337"/>
            <ac:spMk id="3" creationId="{F5B4634F-14BB-57CC-B490-74D5D74F79D5}"/>
          </ac:spMkLst>
        </pc:spChg>
        <pc:picChg chg="add mod">
          <ac:chgData name="Gultzow, Thomas" userId="daa4208b-c9f3-4543-afd1-168713f6d0d4" providerId="ADAL" clId="{81DE4808-1219-9449-A033-AC31ED0B715F}" dt="2025-05-11T14:33:13.561" v="137"/>
          <ac:picMkLst>
            <pc:docMk/>
            <pc:sldMk cId="1948359070" sldId="337"/>
            <ac:picMk id="4" creationId="{7C7CAA94-B493-CAB7-5D82-66588439DAF4}"/>
          </ac:picMkLst>
        </pc:picChg>
      </pc:sldChg>
      <pc:sldChg chg="addSp modSp">
        <pc:chgData name="Gultzow, Thomas" userId="daa4208b-c9f3-4543-afd1-168713f6d0d4" providerId="ADAL" clId="{81DE4808-1219-9449-A033-AC31ED0B715F}" dt="2025-05-11T14:34:54.031" v="159"/>
        <pc:sldMkLst>
          <pc:docMk/>
          <pc:sldMk cId="172449978" sldId="339"/>
        </pc:sldMkLst>
        <pc:picChg chg="add mod">
          <ac:chgData name="Gultzow, Thomas" userId="daa4208b-c9f3-4543-afd1-168713f6d0d4" providerId="ADAL" clId="{81DE4808-1219-9449-A033-AC31ED0B715F}" dt="2025-05-11T14:34:54.031" v="159"/>
          <ac:picMkLst>
            <pc:docMk/>
            <pc:sldMk cId="172449978" sldId="339"/>
            <ac:picMk id="2" creationId="{A8887F97-48A0-DBA0-3B56-CF75F2E140B1}"/>
          </ac:picMkLst>
        </pc:picChg>
      </pc:sldChg>
      <pc:sldChg chg="addSp delSp modSp mod">
        <pc:chgData name="Gultzow, Thomas" userId="daa4208b-c9f3-4543-afd1-168713f6d0d4" providerId="ADAL" clId="{81DE4808-1219-9449-A033-AC31ED0B715F}" dt="2025-05-11T14:36:04.092" v="178"/>
        <pc:sldMkLst>
          <pc:docMk/>
          <pc:sldMk cId="3619425982" sldId="340"/>
        </pc:sldMkLst>
        <pc:spChg chg="add del mod topLvl">
          <ac:chgData name="Gultzow, Thomas" userId="daa4208b-c9f3-4543-afd1-168713f6d0d4" providerId="ADAL" clId="{81DE4808-1219-9449-A033-AC31ED0B715F}" dt="2025-05-11T14:36:00.398" v="174" actId="12789"/>
          <ac:spMkLst>
            <pc:docMk/>
            <pc:sldMk cId="3619425982" sldId="340"/>
            <ac:spMk id="4" creationId="{5BD99DD3-CD68-2B27-C470-4FE4A34E575A}"/>
          </ac:spMkLst>
        </pc:spChg>
        <pc:picChg chg="add mod">
          <ac:chgData name="Gultzow, Thomas" userId="daa4208b-c9f3-4543-afd1-168713f6d0d4" providerId="ADAL" clId="{81DE4808-1219-9449-A033-AC31ED0B715F}" dt="2025-05-11T14:36:01.553" v="176"/>
          <ac:picMkLst>
            <pc:docMk/>
            <pc:sldMk cId="3619425982" sldId="340"/>
            <ac:picMk id="3" creationId="{615D6C52-A8E9-A0FB-96A3-8E856C7A504B}"/>
          </ac:picMkLst>
        </pc:picChg>
      </pc:sldChg>
      <pc:sldChg chg="addSp modSp">
        <pc:chgData name="Gultzow, Thomas" userId="daa4208b-c9f3-4543-afd1-168713f6d0d4" providerId="ADAL" clId="{81DE4808-1219-9449-A033-AC31ED0B715F}" dt="2025-05-11T14:36:12.564" v="179"/>
        <pc:sldMkLst>
          <pc:docMk/>
          <pc:sldMk cId="405212298" sldId="341"/>
        </pc:sldMkLst>
        <pc:picChg chg="add mod">
          <ac:chgData name="Gultzow, Thomas" userId="daa4208b-c9f3-4543-afd1-168713f6d0d4" providerId="ADAL" clId="{81DE4808-1219-9449-A033-AC31ED0B715F}" dt="2025-05-11T14:36:12.564" v="179"/>
          <ac:picMkLst>
            <pc:docMk/>
            <pc:sldMk cId="405212298" sldId="341"/>
            <ac:picMk id="6" creationId="{4636AAB7-9FF1-2B50-0C1B-935D7197EA00}"/>
          </ac:picMkLst>
        </pc:picChg>
      </pc:sldChg>
      <pc:sldChg chg="addSp modSp">
        <pc:chgData name="Gultzow, Thomas" userId="daa4208b-c9f3-4543-afd1-168713f6d0d4" providerId="ADAL" clId="{81DE4808-1219-9449-A033-AC31ED0B715F}" dt="2025-05-11T14:36:48.367" v="191"/>
        <pc:sldMkLst>
          <pc:docMk/>
          <pc:sldMk cId="630424134" sldId="344"/>
        </pc:sldMkLst>
        <pc:picChg chg="add mod">
          <ac:chgData name="Gultzow, Thomas" userId="daa4208b-c9f3-4543-afd1-168713f6d0d4" providerId="ADAL" clId="{81DE4808-1219-9449-A033-AC31ED0B715F}" dt="2025-05-11T14:36:48.367" v="191"/>
          <ac:picMkLst>
            <pc:docMk/>
            <pc:sldMk cId="630424134" sldId="344"/>
            <ac:picMk id="2" creationId="{BCE4494F-EDAF-14AA-DCE5-5E10D756303C}"/>
          </ac:picMkLst>
        </pc:picChg>
      </pc:sldChg>
      <pc:sldChg chg="addSp modSp">
        <pc:chgData name="Gultzow, Thomas" userId="daa4208b-c9f3-4543-afd1-168713f6d0d4" providerId="ADAL" clId="{81DE4808-1219-9449-A033-AC31ED0B715F}" dt="2025-05-11T14:36:50.529" v="192"/>
        <pc:sldMkLst>
          <pc:docMk/>
          <pc:sldMk cId="764773231" sldId="345"/>
        </pc:sldMkLst>
        <pc:picChg chg="add mod">
          <ac:chgData name="Gultzow, Thomas" userId="daa4208b-c9f3-4543-afd1-168713f6d0d4" providerId="ADAL" clId="{81DE4808-1219-9449-A033-AC31ED0B715F}" dt="2025-05-11T14:36:50.529" v="192"/>
          <ac:picMkLst>
            <pc:docMk/>
            <pc:sldMk cId="764773231" sldId="345"/>
            <ac:picMk id="2" creationId="{9E92BB0E-CF19-95CC-BA69-9E44944EC96E}"/>
          </ac:picMkLst>
        </pc:picChg>
      </pc:sldChg>
      <pc:sldChg chg="del">
        <pc:chgData name="Gultzow, Thomas" userId="daa4208b-c9f3-4543-afd1-168713f6d0d4" providerId="ADAL" clId="{81DE4808-1219-9449-A033-AC31ED0B715F}" dt="2025-05-11T14:41:37.669" v="259" actId="2696"/>
        <pc:sldMkLst>
          <pc:docMk/>
          <pc:sldMk cId="3993002407" sldId="346"/>
        </pc:sldMkLst>
      </pc:sldChg>
      <pc:sldChg chg="addSp delSp modSp mod">
        <pc:chgData name="Gultzow, Thomas" userId="daa4208b-c9f3-4543-afd1-168713f6d0d4" providerId="ADAL" clId="{81DE4808-1219-9449-A033-AC31ED0B715F}" dt="2025-05-11T14:42:03.217" v="273"/>
        <pc:sldMkLst>
          <pc:docMk/>
          <pc:sldMk cId="360827288" sldId="347"/>
        </pc:sldMkLst>
        <pc:spChg chg="mod topLvl">
          <ac:chgData name="Gultzow, Thomas" userId="daa4208b-c9f3-4543-afd1-168713f6d0d4" providerId="ADAL" clId="{81DE4808-1219-9449-A033-AC31ED0B715F}" dt="2025-05-11T14:42:02.433" v="272" actId="12789"/>
          <ac:spMkLst>
            <pc:docMk/>
            <pc:sldMk cId="360827288" sldId="347"/>
            <ac:spMk id="4" creationId="{5BD99DD3-CD68-2B27-C470-4FE4A34E575A}"/>
          </ac:spMkLst>
        </pc:spChg>
        <pc:picChg chg="add mod">
          <ac:chgData name="Gultzow, Thomas" userId="daa4208b-c9f3-4543-afd1-168713f6d0d4" providerId="ADAL" clId="{81DE4808-1219-9449-A033-AC31ED0B715F}" dt="2025-05-11T14:42:03.217" v="273"/>
          <ac:picMkLst>
            <pc:docMk/>
            <pc:sldMk cId="360827288" sldId="347"/>
            <ac:picMk id="2" creationId="{F010F60A-877A-3006-57EF-C87A97DDBB1A}"/>
          </ac:picMkLst>
        </pc:picChg>
      </pc:sldChg>
      <pc:sldChg chg="addSp modSp mod modClrScheme chgLayout">
        <pc:chgData name="Gultzow, Thomas" userId="daa4208b-c9f3-4543-afd1-168713f6d0d4" providerId="ADAL" clId="{81DE4808-1219-9449-A033-AC31ED0B715F}" dt="2025-05-11T14:42:14.384" v="277"/>
        <pc:sldMkLst>
          <pc:docMk/>
          <pc:sldMk cId="949133941" sldId="348"/>
        </pc:sldMkLst>
        <pc:spChg chg="mod ord">
          <ac:chgData name="Gultzow, Thomas" userId="daa4208b-c9f3-4543-afd1-168713f6d0d4" providerId="ADAL" clId="{81DE4808-1219-9449-A033-AC31ED0B715F}" dt="2025-05-11T14:42:12.603" v="276" actId="700"/>
          <ac:spMkLst>
            <pc:docMk/>
            <pc:sldMk cId="949133941" sldId="348"/>
            <ac:spMk id="2" creationId="{EB43A6C2-3174-EE71-FFAA-0257E03B1A42}"/>
          </ac:spMkLst>
        </pc:spChg>
        <pc:spChg chg="mod ord">
          <ac:chgData name="Gultzow, Thomas" userId="daa4208b-c9f3-4543-afd1-168713f6d0d4" providerId="ADAL" clId="{81DE4808-1219-9449-A033-AC31ED0B715F}" dt="2025-05-11T14:42:12.603" v="276" actId="700"/>
          <ac:spMkLst>
            <pc:docMk/>
            <pc:sldMk cId="949133941" sldId="348"/>
            <ac:spMk id="3" creationId="{B5901E20-B057-E649-AA56-FBE63C29DD0F}"/>
          </ac:spMkLst>
        </pc:spChg>
        <pc:picChg chg="add mod">
          <ac:chgData name="Gultzow, Thomas" userId="daa4208b-c9f3-4543-afd1-168713f6d0d4" providerId="ADAL" clId="{81DE4808-1219-9449-A033-AC31ED0B715F}" dt="2025-05-11T14:42:14.384" v="277"/>
          <ac:picMkLst>
            <pc:docMk/>
            <pc:sldMk cId="949133941" sldId="348"/>
            <ac:picMk id="4" creationId="{32BBF443-CF90-A6C6-47C4-501A8CB0A4DA}"/>
          </ac:picMkLst>
        </pc:picChg>
      </pc:sldChg>
      <pc:sldChg chg="addSp delSp modSp mod modClrScheme chgLayout">
        <pc:chgData name="Gultzow, Thomas" userId="daa4208b-c9f3-4543-afd1-168713f6d0d4" providerId="ADAL" clId="{81DE4808-1219-9449-A033-AC31ED0B715F}" dt="2025-05-11T14:42:35.430" v="283"/>
        <pc:sldMkLst>
          <pc:docMk/>
          <pc:sldMk cId="4067746651" sldId="349"/>
        </pc:sldMkLst>
        <pc:spChg chg="mod">
          <ac:chgData name="Gultzow, Thomas" userId="daa4208b-c9f3-4543-afd1-168713f6d0d4" providerId="ADAL" clId="{81DE4808-1219-9449-A033-AC31ED0B715F}" dt="2025-05-11T14:42:32.141" v="281" actId="207"/>
          <ac:spMkLst>
            <pc:docMk/>
            <pc:sldMk cId="4067746651" sldId="349"/>
            <ac:spMk id="10" creationId="{5C1F4A25-F541-05CF-3EA5-4E252E105B3A}"/>
          </ac:spMkLst>
        </pc:spChg>
        <pc:spChg chg="mod">
          <ac:chgData name="Gultzow, Thomas" userId="daa4208b-c9f3-4543-afd1-168713f6d0d4" providerId="ADAL" clId="{81DE4808-1219-9449-A033-AC31ED0B715F}" dt="2025-05-11T14:42:34.341" v="282" actId="207"/>
          <ac:spMkLst>
            <pc:docMk/>
            <pc:sldMk cId="4067746651" sldId="349"/>
            <ac:spMk id="11" creationId="{7F2A59C0-44E3-BA4B-FDBB-9CB93EDCB1ED}"/>
          </ac:spMkLst>
        </pc:spChg>
        <pc:picChg chg="add mod">
          <ac:chgData name="Gultzow, Thomas" userId="daa4208b-c9f3-4543-afd1-168713f6d0d4" providerId="ADAL" clId="{81DE4808-1219-9449-A033-AC31ED0B715F}" dt="2025-05-11T14:42:35.430" v="283"/>
          <ac:picMkLst>
            <pc:docMk/>
            <pc:sldMk cId="4067746651" sldId="349"/>
            <ac:picMk id="5" creationId="{6F0A0D63-BBF8-2DA3-D022-63D992362202}"/>
          </ac:picMkLst>
        </pc:picChg>
      </pc:sldChg>
      <pc:sldChg chg="addSp modSp">
        <pc:chgData name="Gultzow, Thomas" userId="daa4208b-c9f3-4543-afd1-168713f6d0d4" providerId="ADAL" clId="{81DE4808-1219-9449-A033-AC31ED0B715F}" dt="2025-05-11T14:37:04.501" v="194"/>
        <pc:sldMkLst>
          <pc:docMk/>
          <pc:sldMk cId="2672718065" sldId="350"/>
        </pc:sldMkLst>
        <pc:picChg chg="add mod">
          <ac:chgData name="Gultzow, Thomas" userId="daa4208b-c9f3-4543-afd1-168713f6d0d4" providerId="ADAL" clId="{81DE4808-1219-9449-A033-AC31ED0B715F}" dt="2025-05-11T14:37:04.501" v="194"/>
          <ac:picMkLst>
            <pc:docMk/>
            <pc:sldMk cId="2672718065" sldId="350"/>
            <ac:picMk id="4" creationId="{930FFA05-F9D1-9993-6C38-58DD048C8E5D}"/>
          </ac:picMkLst>
        </pc:picChg>
      </pc:sldChg>
      <pc:sldChg chg="addSp modSp">
        <pc:chgData name="Gultzow, Thomas" userId="daa4208b-c9f3-4543-afd1-168713f6d0d4" providerId="ADAL" clId="{81DE4808-1219-9449-A033-AC31ED0B715F}" dt="2025-05-11T14:37:12.254" v="196"/>
        <pc:sldMkLst>
          <pc:docMk/>
          <pc:sldMk cId="568343836" sldId="351"/>
        </pc:sldMkLst>
        <pc:picChg chg="add mod">
          <ac:chgData name="Gultzow, Thomas" userId="daa4208b-c9f3-4543-afd1-168713f6d0d4" providerId="ADAL" clId="{81DE4808-1219-9449-A033-AC31ED0B715F}" dt="2025-05-11T14:37:12.254" v="196"/>
          <ac:picMkLst>
            <pc:docMk/>
            <pc:sldMk cId="568343836" sldId="351"/>
            <ac:picMk id="4" creationId="{80D13D25-EF43-2BE1-414F-90A35282AA02}"/>
          </ac:picMkLst>
        </pc:picChg>
      </pc:sldChg>
      <pc:sldChg chg="addSp modSp mod">
        <pc:chgData name="Gultzow, Thomas" userId="daa4208b-c9f3-4543-afd1-168713f6d0d4" providerId="ADAL" clId="{81DE4808-1219-9449-A033-AC31ED0B715F}" dt="2025-05-11T14:37:20.295" v="198" actId="1076"/>
        <pc:sldMkLst>
          <pc:docMk/>
          <pc:sldMk cId="3714915369" sldId="352"/>
        </pc:sldMkLst>
        <pc:picChg chg="add mod">
          <ac:chgData name="Gultzow, Thomas" userId="daa4208b-c9f3-4543-afd1-168713f6d0d4" providerId="ADAL" clId="{81DE4808-1219-9449-A033-AC31ED0B715F}" dt="2025-05-11T14:37:20.295" v="198" actId="1076"/>
          <ac:picMkLst>
            <pc:docMk/>
            <pc:sldMk cId="3714915369" sldId="352"/>
            <ac:picMk id="3" creationId="{FE8A3EF8-40AB-C17B-3EE8-38536947EF5F}"/>
          </ac:picMkLst>
        </pc:picChg>
      </pc:sldChg>
      <pc:sldChg chg="addSp modSp mod">
        <pc:chgData name="Gultzow, Thomas" userId="daa4208b-c9f3-4543-afd1-168713f6d0d4" providerId="ADAL" clId="{81DE4808-1219-9449-A033-AC31ED0B715F}" dt="2025-05-11T14:38:00.738" v="211" actId="120"/>
        <pc:sldMkLst>
          <pc:docMk/>
          <pc:sldMk cId="3494739907" sldId="353"/>
        </pc:sldMkLst>
        <pc:spChg chg="mod">
          <ac:chgData name="Gultzow, Thomas" userId="daa4208b-c9f3-4543-afd1-168713f6d0d4" providerId="ADAL" clId="{81DE4808-1219-9449-A033-AC31ED0B715F}" dt="2025-05-11T14:38:00.738" v="211" actId="120"/>
          <ac:spMkLst>
            <pc:docMk/>
            <pc:sldMk cId="3494739907" sldId="353"/>
            <ac:spMk id="18" creationId="{00000000-0000-0000-0000-000000000000}"/>
          </ac:spMkLst>
        </pc:spChg>
        <pc:picChg chg="add mod">
          <ac:chgData name="Gultzow, Thomas" userId="daa4208b-c9f3-4543-afd1-168713f6d0d4" providerId="ADAL" clId="{81DE4808-1219-9449-A033-AC31ED0B715F}" dt="2025-05-11T14:37:25.242" v="199"/>
          <ac:picMkLst>
            <pc:docMk/>
            <pc:sldMk cId="3494739907" sldId="353"/>
            <ac:picMk id="3" creationId="{9BAD0018-9DBB-5F0E-C571-5349F1CBFE11}"/>
          </ac:picMkLst>
        </pc:picChg>
      </pc:sldChg>
      <pc:sldChg chg="addSp modSp mod">
        <pc:chgData name="Gultzow, Thomas" userId="daa4208b-c9f3-4543-afd1-168713f6d0d4" providerId="ADAL" clId="{81DE4808-1219-9449-A033-AC31ED0B715F}" dt="2025-05-11T14:38:03.593" v="212" actId="120"/>
        <pc:sldMkLst>
          <pc:docMk/>
          <pc:sldMk cId="1321158536" sldId="354"/>
        </pc:sldMkLst>
        <pc:spChg chg="mod">
          <ac:chgData name="Gultzow, Thomas" userId="daa4208b-c9f3-4543-afd1-168713f6d0d4" providerId="ADAL" clId="{81DE4808-1219-9449-A033-AC31ED0B715F}" dt="2025-05-11T14:38:03.593" v="212" actId="120"/>
          <ac:spMkLst>
            <pc:docMk/>
            <pc:sldMk cId="1321158536" sldId="354"/>
            <ac:spMk id="18" creationId="{00000000-0000-0000-0000-000000000000}"/>
          </ac:spMkLst>
        </pc:spChg>
        <pc:picChg chg="add mod">
          <ac:chgData name="Gultzow, Thomas" userId="daa4208b-c9f3-4543-afd1-168713f6d0d4" providerId="ADAL" clId="{81DE4808-1219-9449-A033-AC31ED0B715F}" dt="2025-05-11T14:37:27.075" v="200"/>
          <ac:picMkLst>
            <pc:docMk/>
            <pc:sldMk cId="1321158536" sldId="354"/>
            <ac:picMk id="3" creationId="{588B07DA-F76B-26C3-6960-882888799E71}"/>
          </ac:picMkLst>
        </pc:picChg>
      </pc:sldChg>
      <pc:sldChg chg="addSp modSp mod">
        <pc:chgData name="Gultzow, Thomas" userId="daa4208b-c9f3-4543-afd1-168713f6d0d4" providerId="ADAL" clId="{81DE4808-1219-9449-A033-AC31ED0B715F}" dt="2025-05-11T14:38:06.276" v="213" actId="120"/>
        <pc:sldMkLst>
          <pc:docMk/>
          <pc:sldMk cId="2035891838" sldId="355"/>
        </pc:sldMkLst>
        <pc:spChg chg="mod">
          <ac:chgData name="Gultzow, Thomas" userId="daa4208b-c9f3-4543-afd1-168713f6d0d4" providerId="ADAL" clId="{81DE4808-1219-9449-A033-AC31ED0B715F}" dt="2025-05-11T14:38:06.276" v="213" actId="120"/>
          <ac:spMkLst>
            <pc:docMk/>
            <pc:sldMk cId="2035891838" sldId="355"/>
            <ac:spMk id="18" creationId="{00000000-0000-0000-0000-000000000000}"/>
          </ac:spMkLst>
        </pc:spChg>
        <pc:picChg chg="add mod">
          <ac:chgData name="Gultzow, Thomas" userId="daa4208b-c9f3-4543-afd1-168713f6d0d4" providerId="ADAL" clId="{81DE4808-1219-9449-A033-AC31ED0B715F}" dt="2025-05-11T14:37:29.115" v="201"/>
          <ac:picMkLst>
            <pc:docMk/>
            <pc:sldMk cId="2035891838" sldId="355"/>
            <ac:picMk id="3" creationId="{06E39B28-2539-FBF1-0EF2-C739676F7968}"/>
          </ac:picMkLst>
        </pc:picChg>
      </pc:sldChg>
      <pc:sldChg chg="addSp modSp mod">
        <pc:chgData name="Gultzow, Thomas" userId="daa4208b-c9f3-4543-afd1-168713f6d0d4" providerId="ADAL" clId="{81DE4808-1219-9449-A033-AC31ED0B715F}" dt="2025-05-11T14:37:53.476" v="210"/>
        <pc:sldMkLst>
          <pc:docMk/>
          <pc:sldMk cId="4039204516" sldId="356"/>
        </pc:sldMkLst>
        <pc:spChg chg="mod">
          <ac:chgData name="Gultzow, Thomas" userId="daa4208b-c9f3-4543-afd1-168713f6d0d4" providerId="ADAL" clId="{81DE4808-1219-9449-A033-AC31ED0B715F}" dt="2025-05-11T14:37:51.872" v="209" actId="404"/>
          <ac:spMkLst>
            <pc:docMk/>
            <pc:sldMk cId="4039204516" sldId="356"/>
            <ac:spMk id="18" creationId="{00000000-0000-0000-0000-000000000000}"/>
          </ac:spMkLst>
        </pc:spChg>
        <pc:picChg chg="add mod">
          <ac:chgData name="Gultzow, Thomas" userId="daa4208b-c9f3-4543-afd1-168713f6d0d4" providerId="ADAL" clId="{81DE4808-1219-9449-A033-AC31ED0B715F}" dt="2025-05-11T14:37:53.476" v="210"/>
          <ac:picMkLst>
            <pc:docMk/>
            <pc:sldMk cId="4039204516" sldId="356"/>
            <ac:picMk id="3" creationId="{5EE3EF6F-9077-0FAE-C2FB-FDB7B9754E5B}"/>
          </ac:picMkLst>
        </pc:picChg>
      </pc:sldChg>
      <pc:sldChg chg="addSp modSp mod">
        <pc:chgData name="Gultzow, Thomas" userId="daa4208b-c9f3-4543-afd1-168713f6d0d4" providerId="ADAL" clId="{81DE4808-1219-9449-A033-AC31ED0B715F}" dt="2025-05-11T14:38:22.927" v="216" actId="113"/>
        <pc:sldMkLst>
          <pc:docMk/>
          <pc:sldMk cId="1882092734" sldId="358"/>
        </pc:sldMkLst>
        <pc:spChg chg="mod">
          <ac:chgData name="Gultzow, Thomas" userId="daa4208b-c9f3-4543-afd1-168713f6d0d4" providerId="ADAL" clId="{81DE4808-1219-9449-A033-AC31ED0B715F}" dt="2025-05-11T14:38:22.927" v="216" actId="113"/>
          <ac:spMkLst>
            <pc:docMk/>
            <pc:sldMk cId="1882092734" sldId="358"/>
            <ac:spMk id="10" creationId="{E72B1EEC-464C-43F2-BA80-00EBD78FE235}"/>
          </ac:spMkLst>
        </pc:spChg>
        <pc:picChg chg="add mod">
          <ac:chgData name="Gultzow, Thomas" userId="daa4208b-c9f3-4543-afd1-168713f6d0d4" providerId="ADAL" clId="{81DE4808-1219-9449-A033-AC31ED0B715F}" dt="2025-05-11T14:38:15.260" v="215" actId="1076"/>
          <ac:picMkLst>
            <pc:docMk/>
            <pc:sldMk cId="1882092734" sldId="358"/>
            <ac:picMk id="3" creationId="{6728E35E-82A2-8929-B35B-5A60FC60290D}"/>
          </ac:picMkLst>
        </pc:picChg>
      </pc:sldChg>
      <pc:sldChg chg="addSp modSp mod">
        <pc:chgData name="Gultzow, Thomas" userId="daa4208b-c9f3-4543-afd1-168713f6d0d4" providerId="ADAL" clId="{81DE4808-1219-9449-A033-AC31ED0B715F}" dt="2025-05-11T14:38:34.108" v="219" actId="404"/>
        <pc:sldMkLst>
          <pc:docMk/>
          <pc:sldMk cId="2958714723" sldId="359"/>
        </pc:sldMkLst>
        <pc:spChg chg="mod">
          <ac:chgData name="Gultzow, Thomas" userId="daa4208b-c9f3-4543-afd1-168713f6d0d4" providerId="ADAL" clId="{81DE4808-1219-9449-A033-AC31ED0B715F}" dt="2025-05-11T14:38:34.108" v="219" actId="404"/>
          <ac:spMkLst>
            <pc:docMk/>
            <pc:sldMk cId="2958714723" sldId="359"/>
            <ac:spMk id="18" creationId="{00000000-0000-0000-0000-000000000000}"/>
          </ac:spMkLst>
        </pc:spChg>
        <pc:picChg chg="add mod">
          <ac:chgData name="Gultzow, Thomas" userId="daa4208b-c9f3-4543-afd1-168713f6d0d4" providerId="ADAL" clId="{81DE4808-1219-9449-A033-AC31ED0B715F}" dt="2025-05-11T14:38:28.434" v="217"/>
          <ac:picMkLst>
            <pc:docMk/>
            <pc:sldMk cId="2958714723" sldId="359"/>
            <ac:picMk id="3" creationId="{3E508F57-474A-0B8D-FDAF-93A398F28C01}"/>
          </ac:picMkLst>
        </pc:picChg>
      </pc:sldChg>
      <pc:sldChg chg="addSp modSp mod">
        <pc:chgData name="Gultzow, Thomas" userId="daa4208b-c9f3-4543-afd1-168713f6d0d4" providerId="ADAL" clId="{81DE4808-1219-9449-A033-AC31ED0B715F}" dt="2025-05-11T15:00:20.146" v="330" actId="2711"/>
        <pc:sldMkLst>
          <pc:docMk/>
          <pc:sldMk cId="3772927861" sldId="361"/>
        </pc:sldMkLst>
        <pc:spChg chg="mod">
          <ac:chgData name="Gultzow, Thomas" userId="daa4208b-c9f3-4543-afd1-168713f6d0d4" providerId="ADAL" clId="{81DE4808-1219-9449-A033-AC31ED0B715F}" dt="2025-05-11T15:00:20.146" v="330" actId="2711"/>
          <ac:spMkLst>
            <pc:docMk/>
            <pc:sldMk cId="3772927861" sldId="361"/>
            <ac:spMk id="2" creationId="{00000000-0000-0000-0000-000000000000}"/>
          </ac:spMkLst>
        </pc:spChg>
        <pc:spChg chg="mod">
          <ac:chgData name="Gultzow, Thomas" userId="daa4208b-c9f3-4543-afd1-168713f6d0d4" providerId="ADAL" clId="{81DE4808-1219-9449-A033-AC31ED0B715F}" dt="2025-05-11T14:39:33.141" v="229" actId="404"/>
          <ac:spMkLst>
            <pc:docMk/>
            <pc:sldMk cId="3772927861" sldId="361"/>
            <ac:spMk id="18" creationId="{00000000-0000-0000-0000-000000000000}"/>
          </ac:spMkLst>
        </pc:spChg>
        <pc:picChg chg="add mod">
          <ac:chgData name="Gultzow, Thomas" userId="daa4208b-c9f3-4543-afd1-168713f6d0d4" providerId="ADAL" clId="{81DE4808-1219-9449-A033-AC31ED0B715F}" dt="2025-05-11T14:39:34.914" v="230"/>
          <ac:picMkLst>
            <pc:docMk/>
            <pc:sldMk cId="3772927861" sldId="361"/>
            <ac:picMk id="3" creationId="{606D9717-4C54-2D2F-6C33-48C223DAA37F}"/>
          </ac:picMkLst>
        </pc:picChg>
      </pc:sldChg>
      <pc:sldChg chg="addSp modSp mod">
        <pc:chgData name="Gultzow, Thomas" userId="daa4208b-c9f3-4543-afd1-168713f6d0d4" providerId="ADAL" clId="{81DE4808-1219-9449-A033-AC31ED0B715F}" dt="2025-05-11T14:39:41.860" v="233"/>
        <pc:sldMkLst>
          <pc:docMk/>
          <pc:sldMk cId="4027462003" sldId="362"/>
        </pc:sldMkLst>
        <pc:spChg chg="mod">
          <ac:chgData name="Gultzow, Thomas" userId="daa4208b-c9f3-4543-afd1-168713f6d0d4" providerId="ADAL" clId="{81DE4808-1219-9449-A033-AC31ED0B715F}" dt="2025-05-11T14:39:39.839" v="232" actId="120"/>
          <ac:spMkLst>
            <pc:docMk/>
            <pc:sldMk cId="4027462003" sldId="362"/>
            <ac:spMk id="18" creationId="{00000000-0000-0000-0000-000000000000}"/>
          </ac:spMkLst>
        </pc:spChg>
        <pc:picChg chg="add mod">
          <ac:chgData name="Gultzow, Thomas" userId="daa4208b-c9f3-4543-afd1-168713f6d0d4" providerId="ADAL" clId="{81DE4808-1219-9449-A033-AC31ED0B715F}" dt="2025-05-11T14:39:41.860" v="233"/>
          <ac:picMkLst>
            <pc:docMk/>
            <pc:sldMk cId="4027462003" sldId="362"/>
            <ac:picMk id="3" creationId="{14405CEE-B09A-1512-993A-A8FDB5C1F81C}"/>
          </ac:picMkLst>
        </pc:picChg>
      </pc:sldChg>
      <pc:sldChg chg="addSp modSp mod">
        <pc:chgData name="Gultzow, Thomas" userId="daa4208b-c9f3-4543-afd1-168713f6d0d4" providerId="ADAL" clId="{81DE4808-1219-9449-A033-AC31ED0B715F}" dt="2025-05-11T14:39:50.308" v="236"/>
        <pc:sldMkLst>
          <pc:docMk/>
          <pc:sldMk cId="1198150061" sldId="363"/>
        </pc:sldMkLst>
        <pc:spChg chg="mod">
          <ac:chgData name="Gultzow, Thomas" userId="daa4208b-c9f3-4543-afd1-168713f6d0d4" providerId="ADAL" clId="{81DE4808-1219-9449-A033-AC31ED0B715F}" dt="2025-05-11T14:39:48.638" v="235" actId="120"/>
          <ac:spMkLst>
            <pc:docMk/>
            <pc:sldMk cId="1198150061" sldId="363"/>
            <ac:spMk id="18" creationId="{00000000-0000-0000-0000-000000000000}"/>
          </ac:spMkLst>
        </pc:spChg>
        <pc:picChg chg="add mod">
          <ac:chgData name="Gultzow, Thomas" userId="daa4208b-c9f3-4543-afd1-168713f6d0d4" providerId="ADAL" clId="{81DE4808-1219-9449-A033-AC31ED0B715F}" dt="2025-05-11T14:39:50.308" v="236"/>
          <ac:picMkLst>
            <pc:docMk/>
            <pc:sldMk cId="1198150061" sldId="363"/>
            <ac:picMk id="3" creationId="{51DDACF3-0D46-C0A9-EE32-D919CC3EF2B6}"/>
          </ac:picMkLst>
        </pc:picChg>
      </pc:sldChg>
      <pc:sldChg chg="addSp delSp modSp mod">
        <pc:chgData name="Gultzow, Thomas" userId="daa4208b-c9f3-4543-afd1-168713f6d0d4" providerId="ADAL" clId="{81DE4808-1219-9449-A033-AC31ED0B715F}" dt="2025-05-11T14:38:52.894" v="223"/>
        <pc:sldMkLst>
          <pc:docMk/>
          <pc:sldMk cId="1953600071" sldId="364"/>
        </pc:sldMkLst>
        <pc:picChg chg="add mod">
          <ac:chgData name="Gultzow, Thomas" userId="daa4208b-c9f3-4543-afd1-168713f6d0d4" providerId="ADAL" clId="{81DE4808-1219-9449-A033-AC31ED0B715F}" dt="2025-05-11T14:38:52.894" v="223"/>
          <ac:picMkLst>
            <pc:docMk/>
            <pc:sldMk cId="1953600071" sldId="364"/>
            <ac:picMk id="4" creationId="{BEFD4F71-9E54-EE38-F574-758CCE6835F0}"/>
          </ac:picMkLst>
        </pc:picChg>
      </pc:sldChg>
      <pc:sldChg chg="addSp modSp mod">
        <pc:chgData name="Gultzow, Thomas" userId="daa4208b-c9f3-4543-afd1-168713f6d0d4" providerId="ADAL" clId="{81DE4808-1219-9449-A033-AC31ED0B715F}" dt="2025-05-11T14:39:58.255" v="239"/>
        <pc:sldMkLst>
          <pc:docMk/>
          <pc:sldMk cId="1036462057" sldId="365"/>
        </pc:sldMkLst>
        <pc:spChg chg="mod">
          <ac:chgData name="Gultzow, Thomas" userId="daa4208b-c9f3-4543-afd1-168713f6d0d4" providerId="ADAL" clId="{81DE4808-1219-9449-A033-AC31ED0B715F}" dt="2025-05-11T14:39:54.976" v="238" actId="120"/>
          <ac:spMkLst>
            <pc:docMk/>
            <pc:sldMk cId="1036462057" sldId="365"/>
            <ac:spMk id="18" creationId="{00000000-0000-0000-0000-000000000000}"/>
          </ac:spMkLst>
        </pc:spChg>
        <pc:picChg chg="add mod">
          <ac:chgData name="Gultzow, Thomas" userId="daa4208b-c9f3-4543-afd1-168713f6d0d4" providerId="ADAL" clId="{81DE4808-1219-9449-A033-AC31ED0B715F}" dt="2025-05-11T14:39:58.255" v="239"/>
          <ac:picMkLst>
            <pc:docMk/>
            <pc:sldMk cId="1036462057" sldId="365"/>
            <ac:picMk id="3" creationId="{310A60AA-F4E2-52B4-1075-CDE260B6307A}"/>
          </ac:picMkLst>
        </pc:picChg>
      </pc:sldChg>
      <pc:sldChg chg="addSp modSp mod">
        <pc:chgData name="Gultzow, Thomas" userId="daa4208b-c9f3-4543-afd1-168713f6d0d4" providerId="ADAL" clId="{81DE4808-1219-9449-A033-AC31ED0B715F}" dt="2025-05-11T14:40:41.942" v="242" actId="732"/>
        <pc:sldMkLst>
          <pc:docMk/>
          <pc:sldMk cId="4237084885" sldId="366"/>
        </pc:sldMkLst>
        <pc:picChg chg="add mod">
          <ac:chgData name="Gultzow, Thomas" userId="daa4208b-c9f3-4543-afd1-168713f6d0d4" providerId="ADAL" clId="{81DE4808-1219-9449-A033-AC31ED0B715F}" dt="2025-05-11T14:40:00.913" v="240"/>
          <ac:picMkLst>
            <pc:docMk/>
            <pc:sldMk cId="4237084885" sldId="366"/>
            <ac:picMk id="3" creationId="{2B753254-5EBF-47A2-D69C-624642AE7334}"/>
          </ac:picMkLst>
        </pc:picChg>
        <pc:picChg chg="mod modCrop">
          <ac:chgData name="Gultzow, Thomas" userId="daa4208b-c9f3-4543-afd1-168713f6d0d4" providerId="ADAL" clId="{81DE4808-1219-9449-A033-AC31ED0B715F}" dt="2025-05-11T14:40:41.942" v="242" actId="732"/>
          <ac:picMkLst>
            <pc:docMk/>
            <pc:sldMk cId="4237084885" sldId="366"/>
            <ac:picMk id="16" creationId="{00000000-0000-0000-0000-000000000000}"/>
          </ac:picMkLst>
        </pc:picChg>
      </pc:sldChg>
      <pc:sldChg chg="addSp modSp mod">
        <pc:chgData name="Gultzow, Thomas" userId="daa4208b-c9f3-4543-afd1-168713f6d0d4" providerId="ADAL" clId="{81DE4808-1219-9449-A033-AC31ED0B715F}" dt="2025-05-11T14:40:52.977" v="245" actId="404"/>
        <pc:sldMkLst>
          <pc:docMk/>
          <pc:sldMk cId="3997781728" sldId="367"/>
        </pc:sldMkLst>
        <pc:spChg chg="mod">
          <ac:chgData name="Gultzow, Thomas" userId="daa4208b-c9f3-4543-afd1-168713f6d0d4" providerId="ADAL" clId="{81DE4808-1219-9449-A033-AC31ED0B715F}" dt="2025-05-11T14:40:52.977" v="245" actId="404"/>
          <ac:spMkLst>
            <pc:docMk/>
            <pc:sldMk cId="3997781728" sldId="367"/>
            <ac:spMk id="18" creationId="{00000000-0000-0000-0000-000000000000}"/>
          </ac:spMkLst>
        </pc:spChg>
        <pc:picChg chg="add mod">
          <ac:chgData name="Gultzow, Thomas" userId="daa4208b-c9f3-4543-afd1-168713f6d0d4" providerId="ADAL" clId="{81DE4808-1219-9449-A033-AC31ED0B715F}" dt="2025-05-11T14:40:49.502" v="243"/>
          <ac:picMkLst>
            <pc:docMk/>
            <pc:sldMk cId="3997781728" sldId="367"/>
            <ac:picMk id="3" creationId="{E86D78F8-7FD8-701A-01EF-255BF949E9AF}"/>
          </ac:picMkLst>
        </pc:picChg>
      </pc:sldChg>
      <pc:sldChg chg="addSp modSp mod">
        <pc:chgData name="Gultzow, Thomas" userId="daa4208b-c9f3-4543-afd1-168713f6d0d4" providerId="ADAL" clId="{81DE4808-1219-9449-A033-AC31ED0B715F}" dt="2025-05-11T14:41:00.752" v="248"/>
        <pc:sldMkLst>
          <pc:docMk/>
          <pc:sldMk cId="2421485699" sldId="368"/>
        </pc:sldMkLst>
        <pc:spChg chg="mod">
          <ac:chgData name="Gultzow, Thomas" userId="daa4208b-c9f3-4543-afd1-168713f6d0d4" providerId="ADAL" clId="{81DE4808-1219-9449-A033-AC31ED0B715F}" dt="2025-05-11T14:40:59.475" v="247" actId="404"/>
          <ac:spMkLst>
            <pc:docMk/>
            <pc:sldMk cId="2421485699" sldId="368"/>
            <ac:spMk id="18" creationId="{00000000-0000-0000-0000-000000000000}"/>
          </ac:spMkLst>
        </pc:spChg>
        <pc:picChg chg="add mod">
          <ac:chgData name="Gultzow, Thomas" userId="daa4208b-c9f3-4543-afd1-168713f6d0d4" providerId="ADAL" clId="{81DE4808-1219-9449-A033-AC31ED0B715F}" dt="2025-05-11T14:41:00.752" v="248"/>
          <ac:picMkLst>
            <pc:docMk/>
            <pc:sldMk cId="2421485699" sldId="368"/>
            <ac:picMk id="3" creationId="{A3514050-8146-EA9D-933E-108B302D6470}"/>
          </ac:picMkLst>
        </pc:picChg>
      </pc:sldChg>
      <pc:sldChg chg="addSp modSp mod">
        <pc:chgData name="Gultzow, Thomas" userId="daa4208b-c9f3-4543-afd1-168713f6d0d4" providerId="ADAL" clId="{81DE4808-1219-9449-A033-AC31ED0B715F}" dt="2025-05-11T14:41:07.092" v="251" actId="120"/>
        <pc:sldMkLst>
          <pc:docMk/>
          <pc:sldMk cId="19020903" sldId="369"/>
        </pc:sldMkLst>
        <pc:spChg chg="mod">
          <ac:chgData name="Gultzow, Thomas" userId="daa4208b-c9f3-4543-afd1-168713f6d0d4" providerId="ADAL" clId="{81DE4808-1219-9449-A033-AC31ED0B715F}" dt="2025-05-11T14:41:07.092" v="251" actId="120"/>
          <ac:spMkLst>
            <pc:docMk/>
            <pc:sldMk cId="19020903" sldId="369"/>
            <ac:spMk id="18" creationId="{00000000-0000-0000-0000-000000000000}"/>
          </ac:spMkLst>
        </pc:spChg>
        <pc:picChg chg="add mod">
          <ac:chgData name="Gultzow, Thomas" userId="daa4208b-c9f3-4543-afd1-168713f6d0d4" providerId="ADAL" clId="{81DE4808-1219-9449-A033-AC31ED0B715F}" dt="2025-05-11T14:41:02.858" v="249"/>
          <ac:picMkLst>
            <pc:docMk/>
            <pc:sldMk cId="19020903" sldId="369"/>
            <ac:picMk id="2" creationId="{38263FE5-75CC-C326-9B7F-4A6041D2D1A8}"/>
          </ac:picMkLst>
        </pc:picChg>
      </pc:sldChg>
      <pc:sldChg chg="addSp modSp mod">
        <pc:chgData name="Gultzow, Thomas" userId="daa4208b-c9f3-4543-afd1-168713f6d0d4" providerId="ADAL" clId="{81DE4808-1219-9449-A033-AC31ED0B715F}" dt="2025-05-11T14:41:13.009" v="254" actId="120"/>
        <pc:sldMkLst>
          <pc:docMk/>
          <pc:sldMk cId="1753376399" sldId="370"/>
        </pc:sldMkLst>
        <pc:spChg chg="mod">
          <ac:chgData name="Gultzow, Thomas" userId="daa4208b-c9f3-4543-afd1-168713f6d0d4" providerId="ADAL" clId="{81DE4808-1219-9449-A033-AC31ED0B715F}" dt="2025-05-11T14:41:13.009" v="254" actId="120"/>
          <ac:spMkLst>
            <pc:docMk/>
            <pc:sldMk cId="1753376399" sldId="370"/>
            <ac:spMk id="18" creationId="{00000000-0000-0000-0000-000000000000}"/>
          </ac:spMkLst>
        </pc:spChg>
        <pc:picChg chg="add mod">
          <ac:chgData name="Gultzow, Thomas" userId="daa4208b-c9f3-4543-afd1-168713f6d0d4" providerId="ADAL" clId="{81DE4808-1219-9449-A033-AC31ED0B715F}" dt="2025-05-11T14:41:09.783" v="252"/>
          <ac:picMkLst>
            <pc:docMk/>
            <pc:sldMk cId="1753376399" sldId="370"/>
            <ac:picMk id="2" creationId="{A2834EBD-943B-B9D4-3533-0D061EC61125}"/>
          </ac:picMkLst>
        </pc:picChg>
      </pc:sldChg>
      <pc:sldChg chg="addSp modSp">
        <pc:chgData name="Gultzow, Thomas" userId="daa4208b-c9f3-4543-afd1-168713f6d0d4" providerId="ADAL" clId="{81DE4808-1219-9449-A033-AC31ED0B715F}" dt="2025-05-11T14:41:19.568" v="256"/>
        <pc:sldMkLst>
          <pc:docMk/>
          <pc:sldMk cId="4069830646" sldId="371"/>
        </pc:sldMkLst>
        <pc:picChg chg="add mod">
          <ac:chgData name="Gultzow, Thomas" userId="daa4208b-c9f3-4543-afd1-168713f6d0d4" providerId="ADAL" clId="{81DE4808-1219-9449-A033-AC31ED0B715F}" dt="2025-05-11T14:41:19.568" v="256"/>
          <ac:picMkLst>
            <pc:docMk/>
            <pc:sldMk cId="4069830646" sldId="371"/>
            <ac:picMk id="2" creationId="{FFBDA87D-001A-6077-CFF3-C701CC4E6545}"/>
          </ac:picMkLst>
        </pc:picChg>
      </pc:sldChg>
      <pc:sldChg chg="addSp modSp">
        <pc:chgData name="Gultzow, Thomas" userId="daa4208b-c9f3-4543-afd1-168713f6d0d4" providerId="ADAL" clId="{81DE4808-1219-9449-A033-AC31ED0B715F}" dt="2025-05-11T14:41:24.094" v="258"/>
        <pc:sldMkLst>
          <pc:docMk/>
          <pc:sldMk cId="271891968" sldId="372"/>
        </pc:sldMkLst>
        <pc:picChg chg="add mod">
          <ac:chgData name="Gultzow, Thomas" userId="daa4208b-c9f3-4543-afd1-168713f6d0d4" providerId="ADAL" clId="{81DE4808-1219-9449-A033-AC31ED0B715F}" dt="2025-05-11T14:41:24.094" v="258"/>
          <ac:picMkLst>
            <pc:docMk/>
            <pc:sldMk cId="271891968" sldId="372"/>
            <ac:picMk id="2" creationId="{1A25804F-9423-7A79-83BF-6EBBF6350328}"/>
          </ac:picMkLst>
        </pc:picChg>
      </pc:sldChg>
      <pc:sldChg chg="addSp modSp">
        <pc:chgData name="Gultzow, Thomas" userId="daa4208b-c9f3-4543-afd1-168713f6d0d4" providerId="ADAL" clId="{81DE4808-1219-9449-A033-AC31ED0B715F}" dt="2025-05-11T14:41:16.404" v="255"/>
        <pc:sldMkLst>
          <pc:docMk/>
          <pc:sldMk cId="1567145240" sldId="373"/>
        </pc:sldMkLst>
        <pc:picChg chg="add mod">
          <ac:chgData name="Gultzow, Thomas" userId="daa4208b-c9f3-4543-afd1-168713f6d0d4" providerId="ADAL" clId="{81DE4808-1219-9449-A033-AC31ED0B715F}" dt="2025-05-11T14:41:16.404" v="255"/>
          <ac:picMkLst>
            <pc:docMk/>
            <pc:sldMk cId="1567145240" sldId="373"/>
            <ac:picMk id="2" creationId="{AEFC081D-7577-A1D9-D03C-F6192C6450D2}"/>
          </ac:picMkLst>
        </pc:picChg>
      </pc:sldChg>
      <pc:sldChg chg="addSp modSp">
        <pc:chgData name="Gultzow, Thomas" userId="daa4208b-c9f3-4543-afd1-168713f6d0d4" providerId="ADAL" clId="{81DE4808-1219-9449-A033-AC31ED0B715F}" dt="2025-05-11T14:41:22.079" v="257"/>
        <pc:sldMkLst>
          <pc:docMk/>
          <pc:sldMk cId="3727418174" sldId="374"/>
        </pc:sldMkLst>
        <pc:picChg chg="add mod">
          <ac:chgData name="Gultzow, Thomas" userId="daa4208b-c9f3-4543-afd1-168713f6d0d4" providerId="ADAL" clId="{81DE4808-1219-9449-A033-AC31ED0B715F}" dt="2025-05-11T14:41:22.079" v="257"/>
          <ac:picMkLst>
            <pc:docMk/>
            <pc:sldMk cId="3727418174" sldId="374"/>
            <ac:picMk id="2" creationId="{E3532735-9F5C-CA64-9B90-6FBDA4DF3355}"/>
          </ac:picMkLst>
        </pc:picChg>
      </pc:sldChg>
      <pc:sldChg chg="addSp modSp">
        <pc:chgData name="Gultzow, Thomas" userId="daa4208b-c9f3-4543-afd1-168713f6d0d4" providerId="ADAL" clId="{81DE4808-1219-9449-A033-AC31ED0B715F}" dt="2025-05-11T14:36:17.737" v="180"/>
        <pc:sldMkLst>
          <pc:docMk/>
          <pc:sldMk cId="3732616274" sldId="375"/>
        </pc:sldMkLst>
        <pc:picChg chg="add mod">
          <ac:chgData name="Gultzow, Thomas" userId="daa4208b-c9f3-4543-afd1-168713f6d0d4" providerId="ADAL" clId="{81DE4808-1219-9449-A033-AC31ED0B715F}" dt="2025-05-11T14:36:17.737" v="180"/>
          <ac:picMkLst>
            <pc:docMk/>
            <pc:sldMk cId="3732616274" sldId="375"/>
            <ac:picMk id="6" creationId="{2447E4B2-D3F3-B1F4-EA9A-7C351CEB0151}"/>
          </ac:picMkLst>
        </pc:picChg>
      </pc:sldChg>
      <pc:sldChg chg="addSp modSp">
        <pc:chgData name="Gultzow, Thomas" userId="daa4208b-c9f3-4543-afd1-168713f6d0d4" providerId="ADAL" clId="{81DE4808-1219-9449-A033-AC31ED0B715F}" dt="2025-05-11T14:36:23.171" v="181"/>
        <pc:sldMkLst>
          <pc:docMk/>
          <pc:sldMk cId="2401611097" sldId="376"/>
        </pc:sldMkLst>
        <pc:picChg chg="add mod">
          <ac:chgData name="Gultzow, Thomas" userId="daa4208b-c9f3-4543-afd1-168713f6d0d4" providerId="ADAL" clId="{81DE4808-1219-9449-A033-AC31ED0B715F}" dt="2025-05-11T14:36:23.171" v="181"/>
          <ac:picMkLst>
            <pc:docMk/>
            <pc:sldMk cId="2401611097" sldId="376"/>
            <ac:picMk id="3" creationId="{DB2996FE-C1F6-50AB-D0CF-F61CF5E1A093}"/>
          </ac:picMkLst>
        </pc:picChg>
      </pc:sldChg>
      <pc:sldChg chg="addSp modSp">
        <pc:chgData name="Gultzow, Thomas" userId="daa4208b-c9f3-4543-afd1-168713f6d0d4" providerId="ADAL" clId="{81DE4808-1219-9449-A033-AC31ED0B715F}" dt="2025-05-11T14:36:25.033" v="182"/>
        <pc:sldMkLst>
          <pc:docMk/>
          <pc:sldMk cId="259491340" sldId="377"/>
        </pc:sldMkLst>
        <pc:picChg chg="add mod">
          <ac:chgData name="Gultzow, Thomas" userId="daa4208b-c9f3-4543-afd1-168713f6d0d4" providerId="ADAL" clId="{81DE4808-1219-9449-A033-AC31ED0B715F}" dt="2025-05-11T14:36:25.033" v="182"/>
          <ac:picMkLst>
            <pc:docMk/>
            <pc:sldMk cId="259491340" sldId="377"/>
            <ac:picMk id="6" creationId="{FE18EBB1-508E-E1C0-BDA4-BF38AF59F2E1}"/>
          </ac:picMkLst>
        </pc:picChg>
      </pc:sldChg>
      <pc:sldChg chg="addSp modSp">
        <pc:chgData name="Gultzow, Thomas" userId="daa4208b-c9f3-4543-afd1-168713f6d0d4" providerId="ADAL" clId="{81DE4808-1219-9449-A033-AC31ED0B715F}" dt="2025-05-11T14:36:27.583" v="183"/>
        <pc:sldMkLst>
          <pc:docMk/>
          <pc:sldMk cId="1561815090" sldId="378"/>
        </pc:sldMkLst>
        <pc:picChg chg="add mod">
          <ac:chgData name="Gultzow, Thomas" userId="daa4208b-c9f3-4543-afd1-168713f6d0d4" providerId="ADAL" clId="{81DE4808-1219-9449-A033-AC31ED0B715F}" dt="2025-05-11T14:36:27.583" v="183"/>
          <ac:picMkLst>
            <pc:docMk/>
            <pc:sldMk cId="1561815090" sldId="378"/>
            <ac:picMk id="5" creationId="{F507750F-847C-F4CE-54EE-4F19E635E5E7}"/>
          </ac:picMkLst>
        </pc:picChg>
      </pc:sldChg>
      <pc:sldChg chg="addSp modSp">
        <pc:chgData name="Gultzow, Thomas" userId="daa4208b-c9f3-4543-afd1-168713f6d0d4" providerId="ADAL" clId="{81DE4808-1219-9449-A033-AC31ED0B715F}" dt="2025-05-11T14:36:30.515" v="184"/>
        <pc:sldMkLst>
          <pc:docMk/>
          <pc:sldMk cId="3713652962" sldId="379"/>
        </pc:sldMkLst>
        <pc:picChg chg="add mod">
          <ac:chgData name="Gultzow, Thomas" userId="daa4208b-c9f3-4543-afd1-168713f6d0d4" providerId="ADAL" clId="{81DE4808-1219-9449-A033-AC31ED0B715F}" dt="2025-05-11T14:36:30.515" v="184"/>
          <ac:picMkLst>
            <pc:docMk/>
            <pc:sldMk cId="3713652962" sldId="379"/>
            <ac:picMk id="5" creationId="{5BB4D672-BD7B-DADB-7D81-DD91AA91649B}"/>
          </ac:picMkLst>
        </pc:picChg>
      </pc:sldChg>
      <pc:sldChg chg="addSp modSp">
        <pc:chgData name="Gultzow, Thomas" userId="daa4208b-c9f3-4543-afd1-168713f6d0d4" providerId="ADAL" clId="{81DE4808-1219-9449-A033-AC31ED0B715F}" dt="2025-05-11T14:36:35.987" v="185"/>
        <pc:sldMkLst>
          <pc:docMk/>
          <pc:sldMk cId="1032415507" sldId="380"/>
        </pc:sldMkLst>
        <pc:picChg chg="add mod">
          <ac:chgData name="Gultzow, Thomas" userId="daa4208b-c9f3-4543-afd1-168713f6d0d4" providerId="ADAL" clId="{81DE4808-1219-9449-A033-AC31ED0B715F}" dt="2025-05-11T14:36:35.987" v="185"/>
          <ac:picMkLst>
            <pc:docMk/>
            <pc:sldMk cId="1032415507" sldId="380"/>
            <ac:picMk id="6" creationId="{54680C80-FF41-15AB-F6FB-334AF583CA0B}"/>
          </ac:picMkLst>
        </pc:picChg>
      </pc:sldChg>
      <pc:sldChg chg="addSp modSp">
        <pc:chgData name="Gultzow, Thomas" userId="daa4208b-c9f3-4543-afd1-168713f6d0d4" providerId="ADAL" clId="{81DE4808-1219-9449-A033-AC31ED0B715F}" dt="2025-05-11T14:36:38.486" v="186"/>
        <pc:sldMkLst>
          <pc:docMk/>
          <pc:sldMk cId="420865869" sldId="381"/>
        </pc:sldMkLst>
        <pc:picChg chg="add mod">
          <ac:chgData name="Gultzow, Thomas" userId="daa4208b-c9f3-4543-afd1-168713f6d0d4" providerId="ADAL" clId="{81DE4808-1219-9449-A033-AC31ED0B715F}" dt="2025-05-11T14:36:38.486" v="186"/>
          <ac:picMkLst>
            <pc:docMk/>
            <pc:sldMk cId="420865869" sldId="381"/>
            <ac:picMk id="3" creationId="{9CFFC08F-45B8-DA27-58A5-954156A64442}"/>
          </ac:picMkLst>
        </pc:picChg>
      </pc:sldChg>
      <pc:sldChg chg="addSp modSp">
        <pc:chgData name="Gultzow, Thomas" userId="daa4208b-c9f3-4543-afd1-168713f6d0d4" providerId="ADAL" clId="{81DE4808-1219-9449-A033-AC31ED0B715F}" dt="2025-05-11T14:36:40.046" v="187"/>
        <pc:sldMkLst>
          <pc:docMk/>
          <pc:sldMk cId="776782135" sldId="382"/>
        </pc:sldMkLst>
        <pc:picChg chg="add mod">
          <ac:chgData name="Gultzow, Thomas" userId="daa4208b-c9f3-4543-afd1-168713f6d0d4" providerId="ADAL" clId="{81DE4808-1219-9449-A033-AC31ED0B715F}" dt="2025-05-11T14:36:40.046" v="187"/>
          <ac:picMkLst>
            <pc:docMk/>
            <pc:sldMk cId="776782135" sldId="382"/>
            <ac:picMk id="6" creationId="{90841F9E-AD39-A774-0772-CC6DAB8FCFF0}"/>
          </ac:picMkLst>
        </pc:picChg>
      </pc:sldChg>
      <pc:sldChg chg="addSp modSp">
        <pc:chgData name="Gultzow, Thomas" userId="daa4208b-c9f3-4543-afd1-168713f6d0d4" providerId="ADAL" clId="{81DE4808-1219-9449-A033-AC31ED0B715F}" dt="2025-05-11T14:36:41.907" v="188"/>
        <pc:sldMkLst>
          <pc:docMk/>
          <pc:sldMk cId="2198453705" sldId="383"/>
        </pc:sldMkLst>
        <pc:picChg chg="add mod">
          <ac:chgData name="Gultzow, Thomas" userId="daa4208b-c9f3-4543-afd1-168713f6d0d4" providerId="ADAL" clId="{81DE4808-1219-9449-A033-AC31ED0B715F}" dt="2025-05-11T14:36:41.907" v="188"/>
          <ac:picMkLst>
            <pc:docMk/>
            <pc:sldMk cId="2198453705" sldId="383"/>
            <ac:picMk id="5" creationId="{ACA39482-5AC1-35C0-D58E-1E0E268DDDB2}"/>
          </ac:picMkLst>
        </pc:picChg>
      </pc:sldChg>
      <pc:sldChg chg="addSp modSp">
        <pc:chgData name="Gultzow, Thomas" userId="daa4208b-c9f3-4543-afd1-168713f6d0d4" providerId="ADAL" clId="{81DE4808-1219-9449-A033-AC31ED0B715F}" dt="2025-05-11T14:36:43.744" v="189"/>
        <pc:sldMkLst>
          <pc:docMk/>
          <pc:sldMk cId="3341351691" sldId="384"/>
        </pc:sldMkLst>
        <pc:picChg chg="add mod">
          <ac:chgData name="Gultzow, Thomas" userId="daa4208b-c9f3-4543-afd1-168713f6d0d4" providerId="ADAL" clId="{81DE4808-1219-9449-A033-AC31ED0B715F}" dt="2025-05-11T14:36:43.744" v="189"/>
          <ac:picMkLst>
            <pc:docMk/>
            <pc:sldMk cId="3341351691" sldId="384"/>
            <ac:picMk id="5" creationId="{29958515-F1B6-A8E9-2B2C-7329F460A002}"/>
          </ac:picMkLst>
        </pc:picChg>
      </pc:sldChg>
      <pc:sldChg chg="addSp modSp">
        <pc:chgData name="Gultzow, Thomas" userId="daa4208b-c9f3-4543-afd1-168713f6d0d4" providerId="ADAL" clId="{81DE4808-1219-9449-A033-AC31ED0B715F}" dt="2025-05-11T14:36:45.497" v="190"/>
        <pc:sldMkLst>
          <pc:docMk/>
          <pc:sldMk cId="3831242042" sldId="385"/>
        </pc:sldMkLst>
        <pc:picChg chg="add mod">
          <ac:chgData name="Gultzow, Thomas" userId="daa4208b-c9f3-4543-afd1-168713f6d0d4" providerId="ADAL" clId="{81DE4808-1219-9449-A033-AC31ED0B715F}" dt="2025-05-11T14:36:45.497" v="190"/>
          <ac:picMkLst>
            <pc:docMk/>
            <pc:sldMk cId="3831242042" sldId="385"/>
            <ac:picMk id="5" creationId="{65BE4BA2-4888-3541-3BA0-86FF0C634188}"/>
          </ac:picMkLst>
        </pc:picChg>
      </pc:sldChg>
      <pc:sldChg chg="add del">
        <pc:chgData name="Gultzow, Thomas" userId="daa4208b-c9f3-4543-afd1-168713f6d0d4" providerId="ADAL" clId="{81DE4808-1219-9449-A033-AC31ED0B715F}" dt="2025-05-11T14:46:47.430" v="317" actId="2696"/>
        <pc:sldMkLst>
          <pc:docMk/>
          <pc:sldMk cId="4165281814" sldId="386"/>
        </pc:sldMkLst>
      </pc:sldChg>
      <pc:sldChg chg="modSp add del mod">
        <pc:chgData name="Gultzow, Thomas" userId="daa4208b-c9f3-4543-afd1-168713f6d0d4" providerId="ADAL" clId="{81DE4808-1219-9449-A033-AC31ED0B715F}" dt="2025-05-11T14:46:54.992" v="320" actId="2696"/>
        <pc:sldMkLst>
          <pc:docMk/>
          <pc:sldMk cId="4180268965" sldId="387"/>
        </pc:sldMkLst>
      </pc:sldChg>
      <pc:sldChg chg="modSp add mod">
        <pc:chgData name="Gultzow, Thomas" userId="daa4208b-c9f3-4543-afd1-168713f6d0d4" providerId="ADAL" clId="{81DE4808-1219-9449-A033-AC31ED0B715F}" dt="2025-05-11T14:46:00.139" v="310" actId="2711"/>
        <pc:sldMkLst>
          <pc:docMk/>
          <pc:sldMk cId="1016527759" sldId="388"/>
        </pc:sldMkLst>
        <pc:spChg chg="mod">
          <ac:chgData name="Gultzow, Thomas" userId="daa4208b-c9f3-4543-afd1-168713f6d0d4" providerId="ADAL" clId="{81DE4808-1219-9449-A033-AC31ED0B715F}" dt="2025-05-11T14:44:53.958" v="296" actId="27636"/>
          <ac:spMkLst>
            <pc:docMk/>
            <pc:sldMk cId="1016527759" sldId="388"/>
            <ac:spMk id="2" creationId="{810AFA8B-4F84-4C79-CCB1-15080D71D53B}"/>
          </ac:spMkLst>
        </pc:spChg>
        <pc:spChg chg="mod">
          <ac:chgData name="Gultzow, Thomas" userId="daa4208b-c9f3-4543-afd1-168713f6d0d4" providerId="ADAL" clId="{81DE4808-1219-9449-A033-AC31ED0B715F}" dt="2025-05-11T14:46:00.139" v="310" actId="2711"/>
          <ac:spMkLst>
            <pc:docMk/>
            <pc:sldMk cId="1016527759" sldId="388"/>
            <ac:spMk id="3" creationId="{40B1F38C-8000-C8F1-329C-23D9D6AA5FE2}"/>
          </ac:spMkLst>
        </pc:spChg>
      </pc:sldChg>
      <pc:sldChg chg="modSp add mod">
        <pc:chgData name="Gultzow, Thomas" userId="daa4208b-c9f3-4543-afd1-168713f6d0d4" providerId="ADAL" clId="{81DE4808-1219-9449-A033-AC31ED0B715F}" dt="2025-05-11T14:46:44.507" v="316" actId="2711"/>
        <pc:sldMkLst>
          <pc:docMk/>
          <pc:sldMk cId="2903580374" sldId="389"/>
        </pc:sldMkLst>
        <pc:spChg chg="mod">
          <ac:chgData name="Gultzow, Thomas" userId="daa4208b-c9f3-4543-afd1-168713f6d0d4" providerId="ADAL" clId="{81DE4808-1219-9449-A033-AC31ED0B715F}" dt="2025-05-11T14:46:44.507" v="316" actId="2711"/>
          <ac:spMkLst>
            <pc:docMk/>
            <pc:sldMk cId="2903580374" sldId="389"/>
            <ac:spMk id="3" creationId="{E56701D7-4147-20F7-DCC2-16B0CFE647E9}"/>
          </ac:spMkLst>
        </pc:spChg>
      </pc:sldChg>
      <pc:sldChg chg="modSp add mod">
        <pc:chgData name="Gultzow, Thomas" userId="daa4208b-c9f3-4543-afd1-168713f6d0d4" providerId="ADAL" clId="{81DE4808-1219-9449-A033-AC31ED0B715F}" dt="2025-05-11T14:47:14.552" v="323" actId="2711"/>
        <pc:sldMkLst>
          <pc:docMk/>
          <pc:sldMk cId="1555655231" sldId="390"/>
        </pc:sldMkLst>
        <pc:spChg chg="mod">
          <ac:chgData name="Gultzow, Thomas" userId="daa4208b-c9f3-4543-afd1-168713f6d0d4" providerId="ADAL" clId="{81DE4808-1219-9449-A033-AC31ED0B715F}" dt="2025-05-11T14:47:14.552" v="323" actId="2711"/>
          <ac:spMkLst>
            <pc:docMk/>
            <pc:sldMk cId="1555655231" sldId="390"/>
            <ac:spMk id="3" creationId="{111A3BEC-A8E5-6879-6915-955949B1AB09}"/>
          </ac:spMkLst>
        </pc:sp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7.xml"/><Relationship Id="rId1" Type="http://schemas.microsoft.com/office/2011/relationships/chartStyle" Target="style7.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995" b="1" i="0" u="none" strike="noStrike" kern="1200" cap="all" spc="100" normalizeH="0" baseline="0">
                <a:solidFill>
                  <a:schemeClr val="lt1"/>
                </a:solidFill>
                <a:latin typeface="+mn-lt"/>
                <a:ea typeface="+mn-ea"/>
                <a:cs typeface="+mn-cs"/>
              </a:defRPr>
            </a:pPr>
            <a:r>
              <a:rPr kumimoji="0" lang="en-GB" sz="1500" b="1" i="0" u="none" strike="noStrike" kern="1200" cap="all" spc="100" normalizeH="0" baseline="0" noProof="0">
                <a:ln>
                  <a:noFill/>
                </a:ln>
                <a:solidFill>
                  <a:srgbClr val="FFFFFF"/>
                </a:solidFill>
                <a:effectLst/>
                <a:uLnTx/>
                <a:uFillTx/>
                <a:latin typeface="Calibri"/>
              </a:rPr>
              <a:t>Enrollment incidence disparity</a:t>
            </a:r>
          </a:p>
        </c:rich>
      </c:tx>
      <c:overlay val="0"/>
      <c:spPr>
        <a:noFill/>
        <a:ln>
          <a:noFill/>
        </a:ln>
        <a:effectLst/>
      </c:spPr>
      <c:txPr>
        <a:bodyPr rot="0" spcFirstLastPara="1" vertOverflow="ellipsis" vert="horz" wrap="square" anchor="ctr" anchorCtr="1"/>
        <a:lstStyle/>
        <a:p>
          <a:pPr>
            <a:defRPr sz="1995" b="1" i="0" u="none" strike="noStrike" kern="1200" cap="all" spc="100" normalizeH="0" baseline="0">
              <a:solidFill>
                <a:schemeClr val="lt1"/>
              </a:solidFill>
              <a:latin typeface="+mn-lt"/>
              <a:ea typeface="+mn-ea"/>
              <a:cs typeface="+mn-cs"/>
            </a:defRPr>
          </a:pPr>
          <a:endParaRPr lang="en-NL"/>
        </a:p>
      </c:txPr>
    </c:title>
    <c:autoTitleDeleted val="0"/>
    <c:plotArea>
      <c:layout/>
      <c:lineChart>
        <c:grouping val="standard"/>
        <c:varyColors val="0"/>
        <c:ser>
          <c:idx val="0"/>
          <c:order val="0"/>
          <c:spPr>
            <a:ln w="34925" cap="rnd">
              <a:solidFill>
                <a:schemeClr val="lt1"/>
              </a:solidFill>
              <a:round/>
            </a:ln>
            <a:effectLst>
              <a:outerShdw dist="25400" dir="2700000" algn="tl" rotWithShape="0">
                <a:schemeClr val="accent1"/>
              </a:outerShdw>
            </a:effectLst>
          </c:spPr>
          <c:marker>
            <c:symbol val="none"/>
          </c:marker>
          <c:cat>
            <c:strRef>
              <c:f>Sheet1!$A$2:$A$5</c:f>
              <c:strCache>
                <c:ptCount val="4"/>
                <c:pt idx="0">
                  <c:v>White</c:v>
                </c:pt>
                <c:pt idx="1">
                  <c:v>Asian</c:v>
                </c:pt>
                <c:pt idx="2">
                  <c:v>Black</c:v>
                </c:pt>
                <c:pt idx="3">
                  <c:v>Hispanic</c:v>
                </c:pt>
              </c:strCache>
            </c:strRef>
          </c:cat>
          <c:val>
            <c:numRef>
              <c:f>Sheet1!$B$2:$B$5</c:f>
              <c:numCache>
                <c:formatCode>General</c:formatCode>
                <c:ptCount val="4"/>
                <c:pt idx="0">
                  <c:v>-1.7000000000000001E-2</c:v>
                </c:pt>
                <c:pt idx="1">
                  <c:v>0.14099999999999999</c:v>
                </c:pt>
                <c:pt idx="2">
                  <c:v>-0.113</c:v>
                </c:pt>
                <c:pt idx="3">
                  <c:v>-7.8E-2</c:v>
                </c:pt>
              </c:numCache>
            </c:numRef>
          </c:val>
          <c:smooth val="0"/>
          <c:extLst>
            <c:ext xmlns:c16="http://schemas.microsoft.com/office/drawing/2014/chart" uri="{C3380CC4-5D6E-409C-BE32-E72D297353CC}">
              <c16:uniqueId val="{00000000-293A-1440-A0C6-72CF9B842CF1}"/>
            </c:ext>
          </c:extLst>
        </c:ser>
        <c:dLbls>
          <c:showLegendKey val="0"/>
          <c:showVal val="0"/>
          <c:showCatName val="0"/>
          <c:showSerName val="0"/>
          <c:showPercent val="0"/>
          <c:showBubbleSize val="0"/>
        </c:dLbls>
        <c:smooth val="0"/>
        <c:axId val="1639103711"/>
        <c:axId val="1638531055"/>
      </c:lineChart>
      <c:catAx>
        <c:axId val="1639103711"/>
        <c:scaling>
          <c:orientation val="minMax"/>
        </c:scaling>
        <c:delete val="0"/>
        <c:axPos val="b"/>
        <c:numFmt formatCode="General" sourceLinked="1"/>
        <c:majorTickMark val="none"/>
        <c:minorTickMark val="none"/>
        <c:tickLblPos val="nextTo"/>
        <c:spPr>
          <a:noFill/>
          <a:ln w="3175" cap="flat" cmpd="sng" algn="ctr">
            <a:solidFill>
              <a:schemeClr val="accent1">
                <a:lumMod val="60000"/>
                <a:lumOff val="40000"/>
              </a:schemeClr>
            </a:solidFill>
            <a:round/>
          </a:ln>
          <a:effectLst/>
        </c:spPr>
        <c:txPr>
          <a:bodyPr rot="-60000000" spcFirstLastPara="1" vertOverflow="ellipsis" vert="horz" wrap="square" anchor="ctr" anchorCtr="1"/>
          <a:lstStyle/>
          <a:p>
            <a:pPr>
              <a:defRPr sz="1064" b="0" i="0" u="none" strike="noStrike" kern="1200" cap="all" spc="150" normalizeH="0" baseline="0">
                <a:solidFill>
                  <a:schemeClr val="lt1"/>
                </a:solidFill>
                <a:latin typeface="+mn-lt"/>
                <a:ea typeface="+mn-ea"/>
                <a:cs typeface="+mn-cs"/>
              </a:defRPr>
            </a:pPr>
            <a:endParaRPr lang="en-NL"/>
          </a:p>
        </c:txPr>
        <c:crossAx val="1638531055"/>
        <c:crosses val="autoZero"/>
        <c:auto val="1"/>
        <c:lblAlgn val="ctr"/>
        <c:lblOffset val="100"/>
        <c:noMultiLvlLbl val="0"/>
      </c:catAx>
      <c:valAx>
        <c:axId val="1638531055"/>
        <c:scaling>
          <c:orientation val="minMax"/>
        </c:scaling>
        <c:delete val="1"/>
        <c:axPos val="l"/>
        <c:numFmt formatCode="General" sourceLinked="1"/>
        <c:majorTickMark val="none"/>
        <c:minorTickMark val="none"/>
        <c:tickLblPos val="nextTo"/>
        <c:crossAx val="1639103711"/>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rgbClr val="011A3D"/>
    </a:solidFill>
    <a:ln w="9525" cap="flat" cmpd="sng" algn="ctr">
      <a:solidFill>
        <a:schemeClr val="accent1"/>
      </a:solidFill>
      <a:round/>
    </a:ln>
    <a:effectLst/>
  </c:spPr>
  <c:txPr>
    <a:bodyPr/>
    <a:lstStyle/>
    <a:p>
      <a:pPr>
        <a:defRPr/>
      </a:pPr>
      <a:endParaRPr lang="en-NL"/>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dPt>
            <c:idx val="0"/>
            <c:bubble3D val="0"/>
            <c:spPr>
              <a:solidFill>
                <a:srgbClr val="080808"/>
              </a:solidFill>
              <a:ln w="19050">
                <a:solidFill>
                  <a:schemeClr val="lt1"/>
                </a:solidFill>
              </a:ln>
              <a:effectLst/>
            </c:spPr>
            <c:extLst>
              <c:ext xmlns:c16="http://schemas.microsoft.com/office/drawing/2014/chart" uri="{C3380CC4-5D6E-409C-BE32-E72D297353CC}">
                <c16:uniqueId val="{00000001-0861-DF43-A34E-269F34EE2214}"/>
              </c:ext>
            </c:extLst>
          </c:dPt>
          <c:dPt>
            <c:idx val="1"/>
            <c:bubble3D val="0"/>
            <c:spPr>
              <a:solidFill>
                <a:srgbClr val="E30513"/>
              </a:solidFill>
              <a:ln w="19050">
                <a:solidFill>
                  <a:schemeClr val="lt1"/>
                </a:solidFill>
              </a:ln>
              <a:effectLst/>
            </c:spPr>
            <c:extLst>
              <c:ext xmlns:c16="http://schemas.microsoft.com/office/drawing/2014/chart" uri="{C3380CC4-5D6E-409C-BE32-E72D297353CC}">
                <c16:uniqueId val="{00000003-0861-DF43-A34E-269F34EE2214}"/>
              </c:ext>
            </c:extLst>
          </c:dPt>
          <c:dPt>
            <c:idx val="2"/>
            <c:bubble3D val="0"/>
            <c:spPr>
              <a:solidFill>
                <a:srgbClr val="25A2DC"/>
              </a:solidFill>
              <a:ln w="19050">
                <a:solidFill>
                  <a:schemeClr val="lt1"/>
                </a:solidFill>
              </a:ln>
              <a:effectLst/>
            </c:spPr>
            <c:extLst>
              <c:ext xmlns:c16="http://schemas.microsoft.com/office/drawing/2014/chart" uri="{C3380CC4-5D6E-409C-BE32-E72D297353CC}">
                <c16:uniqueId val="{00000005-0861-DF43-A34E-269F34EE2214}"/>
              </c:ext>
            </c:extLst>
          </c:dPt>
          <c:dPt>
            <c:idx val="3"/>
            <c:bubble3D val="0"/>
            <c:spPr>
              <a:solidFill>
                <a:srgbClr val="011A3D"/>
              </a:solidFill>
              <a:ln w="19050">
                <a:solidFill>
                  <a:schemeClr val="lt1"/>
                </a:solidFill>
              </a:ln>
              <a:effectLst/>
            </c:spPr>
            <c:extLst>
              <c:ext xmlns:c16="http://schemas.microsoft.com/office/drawing/2014/chart" uri="{C3380CC4-5D6E-409C-BE32-E72D297353CC}">
                <c16:uniqueId val="{00000007-0861-DF43-A34E-269F34EE2214}"/>
              </c:ext>
            </c:extLst>
          </c:dPt>
          <c:cat>
            <c:strRef>
              <c:f>Sheet1!$A$2:$A$5</c:f>
              <c:strCache>
                <c:ptCount val="4"/>
                <c:pt idx="0">
                  <c:v>Missing</c:v>
                </c:pt>
                <c:pt idx="1">
                  <c:v>Transgender &amp; non-binary</c:v>
                </c:pt>
                <c:pt idx="2">
                  <c:v>Female</c:v>
                </c:pt>
                <c:pt idx="3">
                  <c:v>Male</c:v>
                </c:pt>
              </c:strCache>
            </c:strRef>
          </c:cat>
          <c:val>
            <c:numRef>
              <c:f>Sheet1!$B$2:$B$5</c:f>
              <c:numCache>
                <c:formatCode>0</c:formatCode>
                <c:ptCount val="4"/>
                <c:pt idx="0">
                  <c:v>36</c:v>
                </c:pt>
                <c:pt idx="1">
                  <c:v>19</c:v>
                </c:pt>
                <c:pt idx="2">
                  <c:v>885</c:v>
                </c:pt>
                <c:pt idx="3">
                  <c:v>3437</c:v>
                </c:pt>
              </c:numCache>
            </c:numRef>
          </c:val>
          <c:extLst>
            <c:ext xmlns:c16="http://schemas.microsoft.com/office/drawing/2014/chart" uri="{C3380CC4-5D6E-409C-BE32-E72D297353CC}">
              <c16:uniqueId val="{00000008-0861-DF43-A34E-269F34EE2214}"/>
            </c:ext>
          </c:extLst>
        </c:ser>
        <c:dLbls>
          <c:showLegendKey val="0"/>
          <c:showVal val="0"/>
          <c:showCatName val="0"/>
          <c:showSerName val="0"/>
          <c:showPercent val="0"/>
          <c:showBubbleSize val="0"/>
          <c:showLeaderLines val="1"/>
        </c:dLbls>
        <c:firstSliceAng val="0"/>
      </c:pieChart>
      <c:spPr>
        <a:noFill/>
        <a:ln>
          <a:noFill/>
        </a:ln>
        <a:effectLst/>
      </c:spPr>
    </c:plotArea>
    <c:legend>
      <c:legendPos val="r"/>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Lexend Deca ExtraLight" pitchFamily="2" charset="77"/>
              <a:ea typeface="+mn-ea"/>
              <a:cs typeface="+mn-cs"/>
            </a:defRPr>
          </a:pPr>
          <a:endParaRPr lang="en-NL"/>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NL"/>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dPt>
            <c:idx val="0"/>
            <c:bubble3D val="0"/>
            <c:spPr>
              <a:solidFill>
                <a:srgbClr val="F3AEE5"/>
              </a:solidFill>
              <a:ln w="19050">
                <a:solidFill>
                  <a:schemeClr val="lt1"/>
                </a:solidFill>
              </a:ln>
              <a:effectLst/>
            </c:spPr>
            <c:extLst>
              <c:ext xmlns:c16="http://schemas.microsoft.com/office/drawing/2014/chart" uri="{C3380CC4-5D6E-409C-BE32-E72D297353CC}">
                <c16:uniqueId val="{00000001-C6FC-9446-B82B-CAF76F6EB6AF}"/>
              </c:ext>
            </c:extLst>
          </c:dPt>
          <c:dPt>
            <c:idx val="1"/>
            <c:bubble3D val="0"/>
            <c:spPr>
              <a:solidFill>
                <a:srgbClr val="92D050"/>
              </a:solidFill>
              <a:ln w="19050">
                <a:solidFill>
                  <a:schemeClr val="lt1"/>
                </a:solidFill>
              </a:ln>
              <a:effectLst/>
            </c:spPr>
            <c:extLst>
              <c:ext xmlns:c16="http://schemas.microsoft.com/office/drawing/2014/chart" uri="{C3380CC4-5D6E-409C-BE32-E72D297353CC}">
                <c16:uniqueId val="{00000003-C6FC-9446-B82B-CAF76F6EB6AF}"/>
              </c:ext>
            </c:extLst>
          </c:dPt>
          <c:dPt>
            <c:idx val="2"/>
            <c:bubble3D val="0"/>
            <c:spPr>
              <a:solidFill>
                <a:srgbClr val="080808"/>
              </a:solidFill>
              <a:ln w="19050">
                <a:solidFill>
                  <a:schemeClr val="lt1"/>
                </a:solidFill>
              </a:ln>
              <a:effectLst/>
            </c:spPr>
            <c:extLst>
              <c:ext xmlns:c16="http://schemas.microsoft.com/office/drawing/2014/chart" uri="{C3380CC4-5D6E-409C-BE32-E72D297353CC}">
                <c16:uniqueId val="{00000005-C6FC-9446-B82B-CAF76F6EB6AF}"/>
              </c:ext>
            </c:extLst>
          </c:dPt>
          <c:dPt>
            <c:idx val="3"/>
            <c:bubble3D val="0"/>
            <c:spPr>
              <a:solidFill>
                <a:srgbClr val="E30513"/>
              </a:solidFill>
              <a:ln w="19050">
                <a:solidFill>
                  <a:schemeClr val="lt1"/>
                </a:solidFill>
              </a:ln>
              <a:effectLst/>
            </c:spPr>
            <c:extLst>
              <c:ext xmlns:c16="http://schemas.microsoft.com/office/drawing/2014/chart" uri="{C3380CC4-5D6E-409C-BE32-E72D297353CC}">
                <c16:uniqueId val="{00000007-C6FC-9446-B82B-CAF76F6EB6AF}"/>
              </c:ext>
            </c:extLst>
          </c:dPt>
          <c:dPt>
            <c:idx val="4"/>
            <c:bubble3D val="0"/>
            <c:spPr>
              <a:solidFill>
                <a:srgbClr val="25A2DC"/>
              </a:solidFill>
              <a:ln w="19050">
                <a:solidFill>
                  <a:schemeClr val="lt1"/>
                </a:solidFill>
              </a:ln>
              <a:effectLst/>
            </c:spPr>
            <c:extLst>
              <c:ext xmlns:c16="http://schemas.microsoft.com/office/drawing/2014/chart" uri="{C3380CC4-5D6E-409C-BE32-E72D297353CC}">
                <c16:uniqueId val="{00000009-C6FC-9446-B82B-CAF76F6EB6AF}"/>
              </c:ext>
            </c:extLst>
          </c:dPt>
          <c:dPt>
            <c:idx val="5"/>
            <c:bubble3D val="0"/>
            <c:spPr>
              <a:solidFill>
                <a:srgbClr val="011A3D"/>
              </a:solidFill>
              <a:ln w="19050">
                <a:solidFill>
                  <a:schemeClr val="lt1"/>
                </a:solidFill>
              </a:ln>
              <a:effectLst/>
            </c:spPr>
            <c:extLst>
              <c:ext xmlns:c16="http://schemas.microsoft.com/office/drawing/2014/chart" uri="{C3380CC4-5D6E-409C-BE32-E72D297353CC}">
                <c16:uniqueId val="{0000000B-C6FC-9446-B82B-CAF76F6EB6AF}"/>
              </c:ext>
            </c:extLst>
          </c:dPt>
          <c:dPt>
            <c:idx val="6"/>
            <c:bubble3D val="0"/>
            <c:spPr>
              <a:solidFill>
                <a:schemeClr val="accent1">
                  <a:lumMod val="60000"/>
                </a:schemeClr>
              </a:solidFill>
              <a:ln w="19050">
                <a:solidFill>
                  <a:schemeClr val="lt1"/>
                </a:solidFill>
              </a:ln>
              <a:effectLst/>
            </c:spPr>
            <c:extLst>
              <c:ext xmlns:c16="http://schemas.microsoft.com/office/drawing/2014/chart" uri="{C3380CC4-5D6E-409C-BE32-E72D297353CC}">
                <c16:uniqueId val="{0000000D-C6FC-9446-B82B-CAF76F6EB6AF}"/>
              </c:ext>
            </c:extLst>
          </c:dPt>
          <c:cat>
            <c:strRef>
              <c:f>Sheet2!$A$1:$A$7</c:f>
              <c:strCache>
                <c:ptCount val="7"/>
                <c:pt idx="0">
                  <c:v>More than one race / Ethnicity</c:v>
                </c:pt>
                <c:pt idx="1">
                  <c:v>Asian</c:v>
                </c:pt>
                <c:pt idx="2">
                  <c:v>Hispanic</c:v>
                </c:pt>
                <c:pt idx="3">
                  <c:v>Other / Unknown</c:v>
                </c:pt>
                <c:pt idx="4">
                  <c:v>Black</c:v>
                </c:pt>
                <c:pt idx="5">
                  <c:v>White</c:v>
                </c:pt>
                <c:pt idx="6">
                  <c:v>Native / Indigenous</c:v>
                </c:pt>
              </c:strCache>
            </c:strRef>
          </c:cat>
          <c:val>
            <c:numRef>
              <c:f>Sheet2!$B$1:$B$7</c:f>
              <c:numCache>
                <c:formatCode>General</c:formatCode>
                <c:ptCount val="7"/>
                <c:pt idx="0">
                  <c:v>25</c:v>
                </c:pt>
                <c:pt idx="1">
                  <c:v>208</c:v>
                </c:pt>
                <c:pt idx="2">
                  <c:v>244</c:v>
                </c:pt>
                <c:pt idx="3">
                  <c:v>306</c:v>
                </c:pt>
                <c:pt idx="4">
                  <c:v>587</c:v>
                </c:pt>
                <c:pt idx="5">
                  <c:v>1373</c:v>
                </c:pt>
                <c:pt idx="6">
                  <c:v>11</c:v>
                </c:pt>
              </c:numCache>
            </c:numRef>
          </c:val>
          <c:extLst>
            <c:ext xmlns:c16="http://schemas.microsoft.com/office/drawing/2014/chart" uri="{C3380CC4-5D6E-409C-BE32-E72D297353CC}">
              <c16:uniqueId val="{0000000E-C6FC-9446-B82B-CAF76F6EB6AF}"/>
            </c:ext>
          </c:extLst>
        </c:ser>
        <c:dLbls>
          <c:showLegendKey val="0"/>
          <c:showVal val="0"/>
          <c:showCatName val="0"/>
          <c:showSerName val="0"/>
          <c:showPercent val="0"/>
          <c:showBubbleSize val="0"/>
          <c:showLeaderLines val="1"/>
        </c:dLbls>
        <c:firstSliceAng val="0"/>
      </c:pieChart>
      <c:spPr>
        <a:noFill/>
        <a:ln>
          <a:noFill/>
        </a:ln>
        <a:effectLst/>
      </c:spPr>
    </c:plotArea>
    <c:legend>
      <c:legendPos val="r"/>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Lexend Deca ExtraLight" pitchFamily="2" charset="77"/>
              <a:ea typeface="+mn-ea"/>
              <a:cs typeface="+mn-cs"/>
            </a:defRPr>
          </a:pPr>
          <a:endParaRPr lang="en-NL"/>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NL"/>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layout>
        <c:manualLayout>
          <c:xMode val="edge"/>
          <c:yMode val="edge"/>
          <c:x val="0.28268418132880396"/>
          <c:y val="0"/>
        </c:manualLayout>
      </c:layout>
      <c:overlay val="0"/>
      <c:spPr>
        <a:noFill/>
        <a:ln>
          <a:noFill/>
        </a:ln>
        <a:effectLst/>
      </c:spPr>
      <c:txPr>
        <a:bodyPr rot="0" spcFirstLastPara="1" vertOverflow="ellipsis" vert="horz" wrap="square" anchor="ctr" anchorCtr="0"/>
        <a:lstStyle/>
        <a:p>
          <a:pPr>
            <a:defRPr sz="1400" b="0" i="0" u="none" strike="noStrike" kern="1200" spc="0" baseline="0">
              <a:solidFill>
                <a:schemeClr val="tx1">
                  <a:lumMod val="65000"/>
                  <a:lumOff val="35000"/>
                </a:schemeClr>
              </a:solidFill>
              <a:latin typeface="Lexend Deca ExtraLight" pitchFamily="2" charset="77"/>
              <a:ea typeface="+mn-ea"/>
              <a:cs typeface="+mn-cs"/>
            </a:defRPr>
          </a:pPr>
          <a:endParaRPr lang="en-NL"/>
        </a:p>
      </c:txPr>
    </c:title>
    <c:autoTitleDeleted val="0"/>
    <c:plotArea>
      <c:layout>
        <c:manualLayout>
          <c:layoutTarget val="inner"/>
          <c:xMode val="edge"/>
          <c:yMode val="edge"/>
          <c:x val="0.26892137692822232"/>
          <c:y val="0.11000079811082474"/>
          <c:w val="0.38605010923834504"/>
          <c:h val="0.79389814932184055"/>
        </c:manualLayout>
      </c:layout>
      <c:pieChart>
        <c:varyColors val="1"/>
        <c:ser>
          <c:idx val="0"/>
          <c:order val="0"/>
          <c:tx>
            <c:strRef>
              <c:f>Blad1!$B$1</c:f>
              <c:strCache>
                <c:ptCount val="1"/>
                <c:pt idx="0">
                  <c:v>75 unique visitors in 2021</c:v>
                </c:pt>
              </c:strCache>
            </c:strRef>
          </c:tx>
          <c:spPr>
            <a:solidFill>
              <a:srgbClr val="008080"/>
            </a:solidFill>
          </c:spPr>
          <c:dPt>
            <c:idx val="0"/>
            <c:bubble3D val="0"/>
            <c:spPr>
              <a:solidFill>
                <a:srgbClr val="354B48"/>
              </a:solidFill>
              <a:ln w="19050">
                <a:solidFill>
                  <a:schemeClr val="lt1"/>
                </a:solidFill>
              </a:ln>
              <a:effectLst/>
            </c:spPr>
            <c:extLst>
              <c:ext xmlns:c16="http://schemas.microsoft.com/office/drawing/2014/chart" uri="{C3380CC4-5D6E-409C-BE32-E72D297353CC}">
                <c16:uniqueId val="{00000001-14B0-4C80-84FE-707EC1A10D51}"/>
              </c:ext>
            </c:extLst>
          </c:dPt>
          <c:dPt>
            <c:idx val="1"/>
            <c:bubble3D val="0"/>
            <c:spPr>
              <a:solidFill>
                <a:srgbClr val="6C485A"/>
              </a:solidFill>
              <a:ln w="19050">
                <a:solidFill>
                  <a:schemeClr val="lt1"/>
                </a:solidFill>
              </a:ln>
              <a:effectLst/>
            </c:spPr>
            <c:extLst>
              <c:ext xmlns:c16="http://schemas.microsoft.com/office/drawing/2014/chart" uri="{C3380CC4-5D6E-409C-BE32-E72D297353CC}">
                <c16:uniqueId val="{00000002-14B0-4C80-84FE-707EC1A10D51}"/>
              </c:ext>
            </c:extLst>
          </c:dPt>
          <c:dLbls>
            <c:dLbl>
              <c:idx val="0"/>
              <c:layout>
                <c:manualLayout>
                  <c:x val="0.14038107049757781"/>
                  <c:y val="0.17918487846024078"/>
                </c:manualLayout>
              </c:layout>
              <c:spPr>
                <a:solidFill>
                  <a:srgbClr val="FFFFFF"/>
                </a:solidFill>
                <a:ln w="9525" cap="flat" cmpd="sng" algn="ctr">
                  <a:solidFill>
                    <a:srgbClr val="000000">
                      <a:lumMod val="25000"/>
                      <a:lumOff val="75000"/>
                    </a:srgbClr>
                  </a:solidFill>
                  <a:prstDash val="solid"/>
                  <a:round/>
                  <a:headEnd type="none" w="med" len="med"/>
                  <a:tailEnd type="none" w="med" len="med"/>
                </a:ln>
                <a:effectLst/>
              </c:spPr>
              <c:txPr>
                <a:bodyPr rot="0" spcFirstLastPara="1" vertOverflow="clip" horzOverflow="clip" vert="horz" wrap="square" lIns="38100" tIns="19050" rIns="38100" bIns="19050" anchor="ctr" anchorCtr="1">
                  <a:spAutoFit/>
                </a:bodyPr>
                <a:lstStyle/>
                <a:p>
                  <a:pPr>
                    <a:defRPr sz="1197" b="0" i="0" u="none" strike="noStrike" kern="1200" baseline="0">
                      <a:solidFill>
                        <a:schemeClr val="dk1">
                          <a:lumMod val="65000"/>
                          <a:lumOff val="35000"/>
                        </a:schemeClr>
                      </a:solidFill>
                      <a:latin typeface="Lexend Deca ExtraLight" pitchFamily="2" charset="77"/>
                      <a:ea typeface="+mn-ea"/>
                      <a:cs typeface="+mn-cs"/>
                    </a:defRPr>
                  </a:pPr>
                  <a:endParaRPr lang="en-NL"/>
                </a:p>
              </c:txPr>
              <c:showLegendKey val="0"/>
              <c:showVal val="1"/>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gd name="adj1" fmla="val -79136"/>
                        <a:gd name="adj2" fmla="val 30250"/>
                      </a:avLst>
                    </a:prstGeom>
                    <a:noFill/>
                    <a:ln>
                      <a:noFill/>
                    </a:ln>
                  </c15:spPr>
                  <c15:layout>
                    <c:manualLayout>
                      <c:w val="0.28113007467473911"/>
                      <c:h val="0.18086286734615628"/>
                    </c:manualLayout>
                  </c15:layout>
                </c:ext>
                <c:ext xmlns:c16="http://schemas.microsoft.com/office/drawing/2014/chart" uri="{C3380CC4-5D6E-409C-BE32-E72D297353CC}">
                  <c16:uniqueId val="{00000001-14B0-4C80-84FE-707EC1A10D51}"/>
                </c:ext>
              </c:extLst>
            </c:dLbl>
            <c:dLbl>
              <c:idx val="1"/>
              <c:layout>
                <c:manualLayout>
                  <c:x val="0.58899733756123573"/>
                  <c:y val="-0.19750318461868313"/>
                </c:manualLayout>
              </c:layout>
              <c:spPr>
                <a:solidFill>
                  <a:srgbClr val="FFFFFF"/>
                </a:solidFill>
                <a:ln w="9525" cap="flat" cmpd="sng" algn="ctr">
                  <a:solidFill>
                    <a:srgbClr val="000000">
                      <a:lumMod val="25000"/>
                      <a:lumOff val="75000"/>
                    </a:srgbClr>
                  </a:solidFill>
                  <a:prstDash val="solid"/>
                  <a:round/>
                  <a:headEnd type="none" w="med" len="med"/>
                  <a:tailEnd type="none" w="med" len="med"/>
                </a:ln>
                <a:effectLst/>
              </c:spPr>
              <c:txPr>
                <a:bodyPr rot="0" spcFirstLastPara="1" vertOverflow="clip" horzOverflow="clip" vert="horz" wrap="square" lIns="38100" tIns="19050" rIns="38100" bIns="19050" anchor="ctr" anchorCtr="1">
                  <a:spAutoFit/>
                </a:bodyPr>
                <a:lstStyle/>
                <a:p>
                  <a:pPr>
                    <a:defRPr sz="1197" b="0" i="0" u="none" strike="noStrike" kern="1200" baseline="0">
                      <a:solidFill>
                        <a:schemeClr val="dk1">
                          <a:lumMod val="65000"/>
                          <a:lumOff val="35000"/>
                        </a:schemeClr>
                      </a:solidFill>
                      <a:latin typeface="Lexend Deca ExtraLight" pitchFamily="2" charset="77"/>
                      <a:ea typeface="+mn-ea"/>
                      <a:cs typeface="+mn-cs"/>
                    </a:defRPr>
                  </a:pPr>
                  <a:endParaRPr lang="en-NL"/>
                </a:p>
              </c:txPr>
              <c:dLblPos val="bestFit"/>
              <c:showLegendKey val="0"/>
              <c:showVal val="1"/>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gd name="adj1" fmla="val -84119"/>
                        <a:gd name="adj2" fmla="val -53781"/>
                      </a:avLst>
                    </a:prstGeom>
                    <a:noFill/>
                    <a:ln>
                      <a:noFill/>
                    </a:ln>
                  </c15:spPr>
                  <c15:layout>
                    <c:manualLayout>
                      <c:w val="0.27986076391504755"/>
                      <c:h val="0.12123929396925552"/>
                    </c:manualLayout>
                  </c15:layout>
                </c:ext>
                <c:ext xmlns:c16="http://schemas.microsoft.com/office/drawing/2014/chart" uri="{C3380CC4-5D6E-409C-BE32-E72D297353CC}">
                  <c16:uniqueId val="{00000002-14B0-4C80-84FE-707EC1A10D51}"/>
                </c:ext>
              </c:extLst>
            </c:dLbl>
            <c:spPr>
              <a:solidFill>
                <a:srgbClr val="FFFFFF"/>
              </a:solidFill>
              <a:ln>
                <a:solidFill>
                  <a:srgbClr val="000000">
                    <a:lumMod val="25000"/>
                    <a:lumOff val="75000"/>
                  </a:srgbClr>
                </a:solidFill>
              </a:ln>
              <a:effectLst/>
            </c:spPr>
            <c:txPr>
              <a:bodyPr rot="0" spcFirstLastPara="1" vertOverflow="clip" horzOverflow="clip" vert="horz" wrap="square" lIns="38100" tIns="19050" rIns="38100" bIns="19050" anchor="ctr" anchorCtr="1">
                <a:spAutoFit/>
              </a:bodyPr>
              <a:lstStyle/>
              <a:p>
                <a:pPr>
                  <a:defRPr sz="1197" b="0" i="0" u="none" strike="noStrike" kern="1200" baseline="0">
                    <a:solidFill>
                      <a:schemeClr val="dk1">
                        <a:lumMod val="65000"/>
                        <a:lumOff val="35000"/>
                      </a:schemeClr>
                    </a:solidFill>
                    <a:latin typeface="Lexend Deca ExtraLight" pitchFamily="2" charset="77"/>
                    <a:ea typeface="+mn-ea"/>
                    <a:cs typeface="+mn-cs"/>
                  </a:defRPr>
                </a:pPr>
                <a:endParaRPr lang="en-NL"/>
              </a:p>
            </c:txPr>
            <c:showLegendKey val="0"/>
            <c:showVal val="1"/>
            <c:showCatName val="1"/>
            <c:showSerName val="0"/>
            <c:showPercent val="1"/>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ext>
            </c:extLst>
          </c:dLbls>
          <c:cat>
            <c:strRef>
              <c:f>Blad1!$A$2:$A$3</c:f>
              <c:strCache>
                <c:ptCount val="2"/>
                <c:pt idx="0">
                  <c:v>Transmasculine</c:v>
                </c:pt>
                <c:pt idx="1">
                  <c:v>Transfeminine</c:v>
                </c:pt>
              </c:strCache>
            </c:strRef>
          </c:cat>
          <c:val>
            <c:numRef>
              <c:f>Blad1!$B$2:$B$3</c:f>
              <c:numCache>
                <c:formatCode>General</c:formatCode>
                <c:ptCount val="2"/>
                <c:pt idx="0">
                  <c:v>17</c:v>
                </c:pt>
                <c:pt idx="1">
                  <c:v>58</c:v>
                </c:pt>
              </c:numCache>
            </c:numRef>
          </c:val>
          <c:extLst>
            <c:ext xmlns:c16="http://schemas.microsoft.com/office/drawing/2014/chart" uri="{C3380CC4-5D6E-409C-BE32-E72D297353CC}">
              <c16:uniqueId val="{00000000-14B0-4C80-84FE-707EC1A10D51}"/>
            </c:ext>
          </c:extLst>
        </c:ser>
        <c:dLbls>
          <c:showLegendKey val="0"/>
          <c:showVal val="0"/>
          <c:showCatName val="0"/>
          <c:showSerName val="0"/>
          <c:showPercent val="0"/>
          <c:showBubbleSize val="0"/>
          <c:showLeaderLines val="0"/>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NL"/>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Lexend Deca ExtraLight" pitchFamily="2" charset="77"/>
                <a:ea typeface="+mn-ea"/>
                <a:cs typeface="+mn-cs"/>
              </a:defRPr>
            </a:pPr>
            <a:r>
              <a:rPr lang="en-US" b="0" i="0" dirty="0">
                <a:latin typeface="Lexend Deca ExtraLight" pitchFamily="2" charset="77"/>
              </a:rPr>
              <a:t>Region</a:t>
            </a:r>
            <a:r>
              <a:rPr lang="en-US" b="0" i="0" baseline="0" dirty="0">
                <a:latin typeface="Lexend Deca ExtraLight" pitchFamily="2" charset="77"/>
              </a:rPr>
              <a:t> of birth</a:t>
            </a:r>
            <a:endParaRPr lang="en-US" b="0" i="0" dirty="0">
              <a:latin typeface="Lexend Deca ExtraLight" pitchFamily="2" charset="77"/>
            </a:endParaRPr>
          </a:p>
        </c:rich>
      </c:tx>
      <c:layout>
        <c:manualLayout>
          <c:xMode val="edge"/>
          <c:yMode val="edge"/>
          <c:x val="0.66975125538817037"/>
          <c:y val="0.19343872472754392"/>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Lexend Deca ExtraLight" pitchFamily="2" charset="77"/>
              <a:ea typeface="+mn-ea"/>
              <a:cs typeface="+mn-cs"/>
            </a:defRPr>
          </a:pPr>
          <a:endParaRPr lang="en-US"/>
        </a:p>
      </c:txPr>
    </c:title>
    <c:autoTitleDeleted val="0"/>
    <c:plotArea>
      <c:layout/>
      <c:pieChart>
        <c:varyColors val="1"/>
        <c:ser>
          <c:idx val="0"/>
          <c:order val="0"/>
          <c:tx>
            <c:strRef>
              <c:f>Blad1!$B$1</c:f>
              <c:strCache>
                <c:ptCount val="1"/>
                <c:pt idx="0">
                  <c:v>75 unique visitors in 2021</c:v>
                </c:pt>
              </c:strCache>
            </c:strRef>
          </c:tx>
          <c:spPr>
            <a:solidFill>
              <a:srgbClr val="008080"/>
            </a:solidFill>
          </c:spPr>
          <c:dPt>
            <c:idx val="0"/>
            <c:bubble3D val="0"/>
            <c:spPr>
              <a:solidFill>
                <a:srgbClr val="6B4949"/>
              </a:solidFill>
              <a:ln w="19050">
                <a:solidFill>
                  <a:schemeClr val="lt1"/>
                </a:solidFill>
              </a:ln>
              <a:effectLst/>
            </c:spPr>
            <c:extLst>
              <c:ext xmlns:c16="http://schemas.microsoft.com/office/drawing/2014/chart" uri="{C3380CC4-5D6E-409C-BE32-E72D297353CC}">
                <c16:uniqueId val="{00000001-6C32-4E05-BBE6-FD817A4C1AB1}"/>
              </c:ext>
            </c:extLst>
          </c:dPt>
          <c:dPt>
            <c:idx val="1"/>
            <c:bubble3D val="0"/>
            <c:spPr>
              <a:solidFill>
                <a:srgbClr val="685D4C"/>
              </a:solidFill>
              <a:ln w="19050">
                <a:solidFill>
                  <a:schemeClr val="lt1"/>
                </a:solidFill>
              </a:ln>
              <a:effectLst/>
            </c:spPr>
            <c:extLst>
              <c:ext xmlns:c16="http://schemas.microsoft.com/office/drawing/2014/chart" uri="{C3380CC4-5D6E-409C-BE32-E72D297353CC}">
                <c16:uniqueId val="{00000003-6C32-4E05-BBE6-FD817A4C1AB1}"/>
              </c:ext>
            </c:extLst>
          </c:dPt>
          <c:dPt>
            <c:idx val="2"/>
            <c:bubble3D val="0"/>
            <c:spPr>
              <a:solidFill>
                <a:srgbClr val="49646B"/>
              </a:solidFill>
              <a:ln w="19050">
                <a:solidFill>
                  <a:schemeClr val="lt1"/>
                </a:solidFill>
              </a:ln>
              <a:effectLst/>
            </c:spPr>
            <c:extLst>
              <c:ext xmlns:c16="http://schemas.microsoft.com/office/drawing/2014/chart" uri="{C3380CC4-5D6E-409C-BE32-E72D297353CC}">
                <c16:uniqueId val="{00000005-6C32-4E05-BBE6-FD817A4C1AB1}"/>
              </c:ext>
            </c:extLst>
          </c:dPt>
          <c:dPt>
            <c:idx val="3"/>
            <c:bubble3D val="0"/>
            <c:spPr>
              <a:solidFill>
                <a:srgbClr val="6D5547"/>
              </a:solidFill>
              <a:ln w="19050">
                <a:solidFill>
                  <a:schemeClr val="lt1"/>
                </a:solidFill>
              </a:ln>
              <a:effectLst/>
            </c:spPr>
            <c:extLst>
              <c:ext xmlns:c16="http://schemas.microsoft.com/office/drawing/2014/chart" uri="{C3380CC4-5D6E-409C-BE32-E72D297353CC}">
                <c16:uniqueId val="{00000006-6C32-4E05-BBE6-FD817A4C1AB1}"/>
              </c:ext>
            </c:extLst>
          </c:dPt>
          <c:dPt>
            <c:idx val="4"/>
            <c:bubble3D val="0"/>
            <c:spPr>
              <a:solidFill>
                <a:srgbClr val="444770"/>
              </a:solidFill>
              <a:ln w="19050">
                <a:solidFill>
                  <a:schemeClr val="lt1"/>
                </a:solidFill>
              </a:ln>
              <a:effectLst/>
            </c:spPr>
            <c:extLst>
              <c:ext xmlns:c16="http://schemas.microsoft.com/office/drawing/2014/chart" uri="{C3380CC4-5D6E-409C-BE32-E72D297353CC}">
                <c16:uniqueId val="{00000007-6C32-4E05-BBE6-FD817A4C1AB1}"/>
              </c:ext>
            </c:extLst>
          </c:dPt>
          <c:dPt>
            <c:idx val="5"/>
            <c:bubble3D val="0"/>
            <c:spPr>
              <a:solidFill>
                <a:srgbClr val="4C6863"/>
              </a:solidFill>
              <a:ln w="19050">
                <a:solidFill>
                  <a:schemeClr val="lt1"/>
                </a:solidFill>
              </a:ln>
              <a:effectLst/>
            </c:spPr>
            <c:extLst>
              <c:ext xmlns:c16="http://schemas.microsoft.com/office/drawing/2014/chart" uri="{C3380CC4-5D6E-409C-BE32-E72D297353CC}">
                <c16:uniqueId val="{00000008-6C32-4E05-BBE6-FD817A4C1AB1}"/>
              </c:ext>
            </c:extLst>
          </c:dPt>
          <c:dPt>
            <c:idx val="6"/>
            <c:bubble3D val="0"/>
            <c:spPr>
              <a:solidFill>
                <a:srgbClr val="586F45"/>
              </a:solidFill>
              <a:ln w="19050">
                <a:solidFill>
                  <a:schemeClr val="lt1"/>
                </a:solidFill>
              </a:ln>
              <a:effectLst/>
            </c:spPr>
            <c:extLst>
              <c:ext xmlns:c16="http://schemas.microsoft.com/office/drawing/2014/chart" uri="{C3380CC4-5D6E-409C-BE32-E72D297353CC}">
                <c16:uniqueId val="{00000009-6C32-4E05-BBE6-FD817A4C1AB1}"/>
              </c:ext>
            </c:extLst>
          </c:dPt>
          <c:dPt>
            <c:idx val="7"/>
            <c:bubble3D val="0"/>
            <c:spPr>
              <a:solidFill>
                <a:schemeClr val="bg2">
                  <a:lumMod val="50000"/>
                </a:schemeClr>
              </a:solidFill>
              <a:ln w="19050">
                <a:solidFill>
                  <a:schemeClr val="lt1"/>
                </a:solidFill>
              </a:ln>
              <a:effectLst/>
            </c:spPr>
            <c:extLst>
              <c:ext xmlns:c16="http://schemas.microsoft.com/office/drawing/2014/chart" uri="{C3380CC4-5D6E-409C-BE32-E72D297353CC}">
                <c16:uniqueId val="{0000000A-6C32-4E05-BBE6-FD817A4C1AB1}"/>
              </c:ext>
            </c:extLst>
          </c:dPt>
          <c:dLbls>
            <c:dLbl>
              <c:idx val="0"/>
              <c:layout>
                <c:manualLayout>
                  <c:x val="5.0793227569657276E-2"/>
                  <c:y val="7.2099846527623274E-2"/>
                </c:manualLayout>
              </c:layout>
              <c:dLblPos val="bestFit"/>
              <c:showLegendKey val="0"/>
              <c:showVal val="1"/>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1-6C32-4E05-BBE6-FD817A4C1AB1}"/>
                </c:ext>
              </c:extLst>
            </c:dLbl>
            <c:dLbl>
              <c:idx val="1"/>
              <c:layout>
                <c:manualLayout>
                  <c:x val="7.7600764342532103E-2"/>
                  <c:y val="-5.8366542427123726E-2"/>
                </c:manualLayout>
              </c:layout>
              <c:dLblPos val="bestFit"/>
              <c:showLegendKey val="0"/>
              <c:showVal val="1"/>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3-6C32-4E05-BBE6-FD817A4C1AB1}"/>
                </c:ext>
              </c:extLst>
            </c:dLbl>
            <c:dLbl>
              <c:idx val="3"/>
              <c:layout>
                <c:manualLayout>
                  <c:x val="-1.4109229880460409E-2"/>
                  <c:y val="7.8966498577873037E-2"/>
                </c:manualLayout>
              </c:layout>
              <c:dLblPos val="bestFit"/>
              <c:showLegendKey val="0"/>
              <c:showVal val="1"/>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6-6C32-4E05-BBE6-FD817A4C1AB1}"/>
                </c:ext>
              </c:extLst>
            </c:dLbl>
            <c:dLbl>
              <c:idx val="4"/>
              <c:layout>
                <c:manualLayout>
                  <c:x val="-2.6807536772874702E-2"/>
                  <c:y val="6.1799868452248455E-2"/>
                </c:manualLayout>
              </c:layout>
              <c:dLblPos val="bestFit"/>
              <c:showLegendKey val="0"/>
              <c:showVal val="1"/>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7-6C32-4E05-BBE6-FD817A4C1AB1}"/>
                </c:ext>
              </c:extLst>
            </c:dLbl>
            <c:dLbl>
              <c:idx val="5"/>
              <c:layout>
                <c:manualLayout>
                  <c:x val="1.9753014412893094E-2"/>
                  <c:y val="5.2644592948956181E-2"/>
                </c:manualLayout>
              </c:layout>
              <c:dLblPos val="bestFit"/>
              <c:showLegendKey val="0"/>
              <c:showVal val="1"/>
              <c:showCatName val="1"/>
              <c:showSerName val="0"/>
              <c:showPercent val="1"/>
              <c:showBubbleSize val="0"/>
              <c:extLst>
                <c:ext xmlns:c15="http://schemas.microsoft.com/office/drawing/2012/chart" uri="{CE6537A1-D6FC-4f65-9D91-7224C49458BB}">
                  <c15:layout>
                    <c:manualLayout>
                      <c:w val="0.31297086314417338"/>
                      <c:h val="0.17579096254953541"/>
                    </c:manualLayout>
                  </c15:layout>
                </c:ext>
                <c:ext xmlns:c16="http://schemas.microsoft.com/office/drawing/2014/chart" uri="{C3380CC4-5D6E-409C-BE32-E72D297353CC}">
                  <c16:uniqueId val="{00000008-6C32-4E05-BBE6-FD817A4C1AB1}"/>
                </c:ext>
              </c:extLst>
            </c:dLbl>
            <c:dLbl>
              <c:idx val="6"/>
              <c:layout>
                <c:manualLayout>
                  <c:x val="-5.2204150557703416E-2"/>
                  <c:y val="-5.8366542427123601E-2"/>
                </c:manualLayout>
              </c:layout>
              <c:dLblPos val="bestFit"/>
              <c:showLegendKey val="0"/>
              <c:showVal val="1"/>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9-6C32-4E05-BBE6-FD817A4C1AB1}"/>
                </c:ext>
              </c:extLst>
            </c:dLbl>
            <c:dLbl>
              <c:idx val="7"/>
              <c:layout>
                <c:manualLayout>
                  <c:x val="0.11851753099586722"/>
                  <c:y val="-5.1499890376873768E-2"/>
                </c:manualLayout>
              </c:layout>
              <c:dLblPos val="bestFit"/>
              <c:showLegendKey val="0"/>
              <c:showVal val="1"/>
              <c:showCatName val="1"/>
              <c:showSerName val="0"/>
              <c:showPercent val="1"/>
              <c:showBubbleSize val="0"/>
              <c:extLst>
                <c:ext xmlns:c15="http://schemas.microsoft.com/office/drawing/2012/chart" uri="{CE6537A1-D6FC-4f65-9D91-7224C49458BB}"/>
                <c:ext xmlns:c16="http://schemas.microsoft.com/office/drawing/2014/chart" uri="{C3380CC4-5D6E-409C-BE32-E72D297353CC}">
                  <c16:uniqueId val="{0000000A-6C32-4E05-BBE6-FD817A4C1AB1}"/>
                </c:ext>
              </c:extLst>
            </c:dLbl>
            <c:spPr>
              <a:solidFill>
                <a:srgbClr val="FFFFFF"/>
              </a:solidFill>
              <a:ln>
                <a:solidFill>
                  <a:srgbClr val="000000">
                    <a:lumMod val="25000"/>
                    <a:lumOff val="75000"/>
                  </a:srgbClr>
                </a:solidFill>
              </a:ln>
              <a:effectLst/>
            </c:spPr>
            <c:txPr>
              <a:bodyPr rot="0" spcFirstLastPara="1" vertOverflow="clip" horzOverflow="clip" vert="horz" wrap="square" lIns="38100" tIns="19050" rIns="38100" bIns="19050" anchor="ctr" anchorCtr="1">
                <a:spAutoFit/>
              </a:bodyPr>
              <a:lstStyle/>
              <a:p>
                <a:pPr>
                  <a:defRPr sz="1050" b="0" i="0" u="none" strike="noStrike" kern="1200" baseline="0">
                    <a:solidFill>
                      <a:schemeClr val="dk1">
                        <a:lumMod val="65000"/>
                        <a:lumOff val="35000"/>
                      </a:schemeClr>
                    </a:solidFill>
                    <a:latin typeface="Lexend Deca ExtraLight" pitchFamily="2" charset="77"/>
                    <a:ea typeface="+mn-ea"/>
                    <a:cs typeface="+mn-cs"/>
                  </a:defRPr>
                </a:pPr>
                <a:endParaRPr lang="en-NL"/>
              </a:p>
            </c:txPr>
            <c:dLblPos val="outEnd"/>
            <c:showLegendKey val="0"/>
            <c:showVal val="1"/>
            <c:showCatName val="1"/>
            <c:showSerName val="0"/>
            <c:showPercent val="1"/>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ext>
            </c:extLst>
          </c:dLbls>
          <c:cat>
            <c:strRef>
              <c:f>Blad1!$A$2:$A$9</c:f>
              <c:strCache>
                <c:ptCount val="8"/>
                <c:pt idx="0">
                  <c:v>Latin America &amp; the Caribbean</c:v>
                </c:pt>
                <c:pt idx="1">
                  <c:v>Middle East &amp; North Africa</c:v>
                </c:pt>
                <c:pt idx="2">
                  <c:v>West-Central Europa &amp; North America</c:v>
                </c:pt>
                <c:pt idx="3">
                  <c:v>Netherlands</c:v>
                </c:pt>
                <c:pt idx="4">
                  <c:v>Asia &amp; the Pacific</c:v>
                </c:pt>
                <c:pt idx="5">
                  <c:v>Eastern Europe &amp; Central Asia</c:v>
                </c:pt>
                <c:pt idx="6">
                  <c:v>Sub-sahara Africa</c:v>
                </c:pt>
                <c:pt idx="7">
                  <c:v>Did not disclose</c:v>
                </c:pt>
              </c:strCache>
            </c:strRef>
          </c:cat>
          <c:val>
            <c:numRef>
              <c:f>Blad1!$B$2:$B$9</c:f>
              <c:numCache>
                <c:formatCode>General</c:formatCode>
                <c:ptCount val="8"/>
                <c:pt idx="0">
                  <c:v>27</c:v>
                </c:pt>
                <c:pt idx="1">
                  <c:v>13</c:v>
                </c:pt>
                <c:pt idx="2">
                  <c:v>13</c:v>
                </c:pt>
                <c:pt idx="3">
                  <c:v>9</c:v>
                </c:pt>
                <c:pt idx="4">
                  <c:v>6</c:v>
                </c:pt>
                <c:pt idx="5">
                  <c:v>5</c:v>
                </c:pt>
                <c:pt idx="6">
                  <c:v>1</c:v>
                </c:pt>
                <c:pt idx="7">
                  <c:v>1</c:v>
                </c:pt>
              </c:numCache>
            </c:numRef>
          </c:val>
          <c:extLst>
            <c:ext xmlns:c16="http://schemas.microsoft.com/office/drawing/2014/chart" uri="{C3380CC4-5D6E-409C-BE32-E72D297353CC}">
              <c16:uniqueId val="{00000004-6C32-4E05-BBE6-FD817A4C1AB1}"/>
            </c:ext>
          </c:extLst>
        </c:ser>
        <c:dLbls>
          <c:showLegendKey val="0"/>
          <c:showVal val="0"/>
          <c:showCatName val="0"/>
          <c:showSerName val="0"/>
          <c:showPercent val="0"/>
          <c:showBubbleSize val="0"/>
          <c:showLeaderLines val="0"/>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NL"/>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0"/>
          <a:lstStyle/>
          <a:p>
            <a:pPr algn="l">
              <a:defRPr sz="1200" b="0" i="0" u="none" strike="noStrike" kern="1200" spc="0" baseline="0">
                <a:solidFill>
                  <a:schemeClr val="tx1">
                    <a:lumMod val="65000"/>
                    <a:lumOff val="35000"/>
                  </a:schemeClr>
                </a:solidFill>
                <a:latin typeface="Lexend Deca ExtraLight" pitchFamily="2" charset="77"/>
                <a:ea typeface="+mn-ea"/>
                <a:cs typeface="+mn-cs"/>
              </a:defRPr>
            </a:pPr>
            <a:r>
              <a:rPr lang="en-US" sz="1200" b="0" i="0" dirty="0">
                <a:latin typeface="Lexend Deca ExtraLight" pitchFamily="2" charset="77"/>
              </a:rPr>
              <a:t>Had</a:t>
            </a:r>
            <a:r>
              <a:rPr lang="en-US" sz="1200" b="0" i="0" baseline="0" dirty="0">
                <a:latin typeface="Lexend Deca ExtraLight" pitchFamily="2" charset="77"/>
              </a:rPr>
              <a:t> a prior visit to the Center for Sexual Health (betwee</a:t>
            </a:r>
            <a:r>
              <a:rPr lang="en-US" sz="1200" b="0" i="0" dirty="0">
                <a:latin typeface="Lexend Deca ExtraLight" pitchFamily="2" charset="77"/>
              </a:rPr>
              <a:t>n 2017 -2021)</a:t>
            </a:r>
          </a:p>
        </c:rich>
      </c:tx>
      <c:layout>
        <c:manualLayout>
          <c:xMode val="edge"/>
          <c:yMode val="edge"/>
          <c:x val="0.26821828926818009"/>
          <c:y val="0"/>
        </c:manualLayout>
      </c:layout>
      <c:overlay val="0"/>
      <c:spPr>
        <a:noFill/>
        <a:ln>
          <a:noFill/>
        </a:ln>
        <a:effectLst/>
      </c:spPr>
      <c:txPr>
        <a:bodyPr rot="0" spcFirstLastPara="1" vertOverflow="ellipsis" vert="horz" wrap="square" anchor="ctr" anchorCtr="0"/>
        <a:lstStyle/>
        <a:p>
          <a:pPr algn="l">
            <a:defRPr sz="1200" b="0" i="0" u="none" strike="noStrike" kern="1200" spc="0" baseline="0">
              <a:solidFill>
                <a:schemeClr val="tx1">
                  <a:lumMod val="65000"/>
                  <a:lumOff val="35000"/>
                </a:schemeClr>
              </a:solidFill>
              <a:latin typeface="Lexend Deca ExtraLight" pitchFamily="2" charset="77"/>
              <a:ea typeface="+mn-ea"/>
              <a:cs typeface="+mn-cs"/>
            </a:defRPr>
          </a:pPr>
          <a:endParaRPr lang="en-NL"/>
        </a:p>
      </c:txPr>
    </c:title>
    <c:autoTitleDeleted val="0"/>
    <c:plotArea>
      <c:layout>
        <c:manualLayout>
          <c:layoutTarget val="inner"/>
          <c:xMode val="edge"/>
          <c:yMode val="edge"/>
          <c:x val="0.24083935327376413"/>
          <c:y val="0.14718726716906783"/>
          <c:w val="0.38605010923834504"/>
          <c:h val="0.79389814932184055"/>
        </c:manualLayout>
      </c:layout>
      <c:pieChart>
        <c:varyColors val="1"/>
        <c:ser>
          <c:idx val="0"/>
          <c:order val="0"/>
          <c:tx>
            <c:strRef>
              <c:f>Blad1!$B$1</c:f>
              <c:strCache>
                <c:ptCount val="1"/>
                <c:pt idx="0">
                  <c:v>75 unique visitors in 2021</c:v>
                </c:pt>
              </c:strCache>
            </c:strRef>
          </c:tx>
          <c:spPr>
            <a:solidFill>
              <a:srgbClr val="008080"/>
            </a:solidFill>
          </c:spPr>
          <c:dPt>
            <c:idx val="0"/>
            <c:bubble3D val="0"/>
            <c:spPr>
              <a:solidFill>
                <a:srgbClr val="354B48"/>
              </a:solidFill>
              <a:ln w="19050">
                <a:solidFill>
                  <a:schemeClr val="lt1"/>
                </a:solidFill>
              </a:ln>
              <a:effectLst/>
            </c:spPr>
            <c:extLst>
              <c:ext xmlns:c16="http://schemas.microsoft.com/office/drawing/2014/chart" uri="{C3380CC4-5D6E-409C-BE32-E72D297353CC}">
                <c16:uniqueId val="{00000001-14B0-4C80-84FE-707EC1A10D51}"/>
              </c:ext>
            </c:extLst>
          </c:dPt>
          <c:dPt>
            <c:idx val="1"/>
            <c:bubble3D val="0"/>
            <c:spPr>
              <a:solidFill>
                <a:srgbClr val="6C485A"/>
              </a:solidFill>
              <a:ln w="19050">
                <a:solidFill>
                  <a:schemeClr val="lt1"/>
                </a:solidFill>
              </a:ln>
              <a:effectLst/>
            </c:spPr>
            <c:extLst>
              <c:ext xmlns:c16="http://schemas.microsoft.com/office/drawing/2014/chart" uri="{C3380CC4-5D6E-409C-BE32-E72D297353CC}">
                <c16:uniqueId val="{00000002-14B0-4C80-84FE-707EC1A10D51}"/>
              </c:ext>
            </c:extLst>
          </c:dPt>
          <c:dLbls>
            <c:dLbl>
              <c:idx val="0"/>
              <c:layout>
                <c:manualLayout>
                  <c:x val="8.4810628316280987E-2"/>
                  <c:y val="0.1493731895794895"/>
                </c:manualLayout>
              </c:layout>
              <c:spPr>
                <a:solidFill>
                  <a:srgbClr val="FFFFFF"/>
                </a:solidFill>
                <a:ln w="9525" cap="flat" cmpd="sng" algn="ctr">
                  <a:solidFill>
                    <a:srgbClr val="000000">
                      <a:lumMod val="25000"/>
                      <a:lumOff val="75000"/>
                    </a:srgbClr>
                  </a:solidFill>
                  <a:prstDash val="solid"/>
                  <a:round/>
                  <a:headEnd type="none" w="med" len="med"/>
                  <a:tailEnd type="none" w="med" len="med"/>
                </a:ln>
                <a:effectLst/>
              </c:spPr>
              <c:txPr>
                <a:bodyPr rot="0" spcFirstLastPara="1" vertOverflow="clip" horzOverflow="clip" vert="horz" wrap="square" lIns="38100" tIns="19050" rIns="38100" bIns="19050" anchor="ctr" anchorCtr="1">
                  <a:spAutoFit/>
                </a:bodyPr>
                <a:lstStyle/>
                <a:p>
                  <a:pPr>
                    <a:defRPr sz="1197" b="0" i="0" u="none" strike="noStrike" kern="1200" baseline="0">
                      <a:solidFill>
                        <a:schemeClr val="dk1">
                          <a:lumMod val="65000"/>
                          <a:lumOff val="35000"/>
                        </a:schemeClr>
                      </a:solidFill>
                      <a:latin typeface="Lexend Deca ExtraLight" pitchFamily="2" charset="77"/>
                      <a:ea typeface="+mn-ea"/>
                      <a:cs typeface="+mn-cs"/>
                    </a:defRPr>
                  </a:pPr>
                  <a:endParaRPr lang="en-NL"/>
                </a:p>
              </c:txPr>
              <c:showLegendKey val="0"/>
              <c:showVal val="1"/>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gd name="adj1" fmla="val -79136"/>
                        <a:gd name="adj2" fmla="val 30250"/>
                      </a:avLst>
                    </a:prstGeom>
                    <a:noFill/>
                    <a:ln>
                      <a:noFill/>
                    </a:ln>
                  </c15:spPr>
                  <c15:layout>
                    <c:manualLayout>
                      <c:w val="0.16998919031214543"/>
                      <c:h val="0.12123948958465372"/>
                    </c:manualLayout>
                  </c15:layout>
                </c:ext>
                <c:ext xmlns:c16="http://schemas.microsoft.com/office/drawing/2014/chart" uri="{C3380CC4-5D6E-409C-BE32-E72D297353CC}">
                  <c16:uniqueId val="{00000001-14B0-4C80-84FE-707EC1A10D51}"/>
                </c:ext>
              </c:extLst>
            </c:dLbl>
            <c:dLbl>
              <c:idx val="1"/>
              <c:layout>
                <c:manualLayout>
                  <c:x val="0.52255442686729259"/>
                  <c:y val="-0.19750308681098402"/>
                </c:manualLayout>
              </c:layout>
              <c:spPr>
                <a:solidFill>
                  <a:srgbClr val="FFFFFF"/>
                </a:solidFill>
                <a:ln w="9525" cap="flat" cmpd="sng" algn="ctr">
                  <a:solidFill>
                    <a:srgbClr val="000000">
                      <a:lumMod val="25000"/>
                      <a:lumOff val="75000"/>
                    </a:srgbClr>
                  </a:solidFill>
                  <a:prstDash val="solid"/>
                  <a:round/>
                  <a:headEnd type="none" w="med" len="med"/>
                  <a:tailEnd type="none" w="med" len="med"/>
                </a:ln>
                <a:effectLst/>
              </c:spPr>
              <c:txPr>
                <a:bodyPr rot="0" spcFirstLastPara="1" vertOverflow="clip" horzOverflow="clip" vert="horz" wrap="square" lIns="38100" tIns="19050" rIns="38100" bIns="19050" anchor="ctr" anchorCtr="1">
                  <a:spAutoFit/>
                </a:bodyPr>
                <a:lstStyle/>
                <a:p>
                  <a:pPr>
                    <a:defRPr sz="1197" b="0" i="0" u="none" strike="noStrike" kern="1200" baseline="0">
                      <a:solidFill>
                        <a:schemeClr val="dk1">
                          <a:lumMod val="65000"/>
                          <a:lumOff val="35000"/>
                        </a:schemeClr>
                      </a:solidFill>
                      <a:latin typeface="Lexend Deca ExtraLight" pitchFamily="2" charset="77"/>
                      <a:ea typeface="+mn-ea"/>
                      <a:cs typeface="+mn-cs"/>
                    </a:defRPr>
                  </a:pPr>
                  <a:endParaRPr lang="en-NL"/>
                </a:p>
              </c:txPr>
              <c:dLblPos val="bestFit"/>
              <c:showLegendKey val="0"/>
              <c:showVal val="1"/>
              <c:showCatName val="1"/>
              <c:showSerName val="0"/>
              <c:showPercent val="1"/>
              <c:showBubbleSize val="0"/>
              <c:extLst>
                <c:ext xmlns:c15="http://schemas.microsoft.com/office/drawing/2012/chart" uri="{CE6537A1-D6FC-4f65-9D91-7224C49458BB}">
                  <c15:spPr xmlns:c15="http://schemas.microsoft.com/office/drawing/2012/chart">
                    <a:prstGeom prst="wedgeRectCallout">
                      <a:avLst>
                        <a:gd name="adj1" fmla="val -84119"/>
                        <a:gd name="adj2" fmla="val -53781"/>
                      </a:avLst>
                    </a:prstGeom>
                    <a:noFill/>
                    <a:ln>
                      <a:noFill/>
                    </a:ln>
                  </c15:spPr>
                  <c15:layout>
                    <c:manualLayout>
                      <c:w val="0.1469749425271612"/>
                      <c:h val="0.12123948958465372"/>
                    </c:manualLayout>
                  </c15:layout>
                </c:ext>
                <c:ext xmlns:c16="http://schemas.microsoft.com/office/drawing/2014/chart" uri="{C3380CC4-5D6E-409C-BE32-E72D297353CC}">
                  <c16:uniqueId val="{00000002-14B0-4C80-84FE-707EC1A10D51}"/>
                </c:ext>
              </c:extLst>
            </c:dLbl>
            <c:spPr>
              <a:solidFill>
                <a:srgbClr val="FFFFFF"/>
              </a:solidFill>
              <a:ln>
                <a:solidFill>
                  <a:srgbClr val="000000">
                    <a:lumMod val="25000"/>
                    <a:lumOff val="75000"/>
                  </a:srgbClr>
                </a:solidFill>
              </a:ln>
              <a:effectLst/>
            </c:spPr>
            <c:txPr>
              <a:bodyPr rot="0" spcFirstLastPara="1" vertOverflow="clip" horzOverflow="clip" vert="horz" wrap="square" lIns="38100" tIns="19050" rIns="38100" bIns="19050" anchor="ctr" anchorCtr="1">
                <a:spAutoFit/>
              </a:bodyPr>
              <a:lstStyle/>
              <a:p>
                <a:pPr>
                  <a:defRPr sz="1197" b="0" i="0" u="none" strike="noStrike" kern="1200" baseline="0">
                    <a:solidFill>
                      <a:schemeClr val="dk1">
                        <a:lumMod val="65000"/>
                        <a:lumOff val="35000"/>
                      </a:schemeClr>
                    </a:solidFill>
                    <a:latin typeface="Lexend Deca ExtraLight" pitchFamily="2" charset="77"/>
                    <a:ea typeface="+mn-ea"/>
                    <a:cs typeface="+mn-cs"/>
                  </a:defRPr>
                </a:pPr>
                <a:endParaRPr lang="en-NL"/>
              </a:p>
            </c:txPr>
            <c:showLegendKey val="0"/>
            <c:showVal val="1"/>
            <c:showCatName val="1"/>
            <c:showSerName val="0"/>
            <c:showPercent val="1"/>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ext>
            </c:extLst>
          </c:dLbls>
          <c:cat>
            <c:strRef>
              <c:f>Blad1!$A$2:$A$3</c:f>
              <c:strCache>
                <c:ptCount val="2"/>
                <c:pt idx="0">
                  <c:v>Yes</c:v>
                </c:pt>
                <c:pt idx="1">
                  <c:v>No</c:v>
                </c:pt>
              </c:strCache>
            </c:strRef>
          </c:cat>
          <c:val>
            <c:numRef>
              <c:f>Blad1!$B$2:$B$3</c:f>
              <c:numCache>
                <c:formatCode>General</c:formatCode>
                <c:ptCount val="2"/>
                <c:pt idx="0">
                  <c:v>18</c:v>
                </c:pt>
                <c:pt idx="1">
                  <c:v>57</c:v>
                </c:pt>
              </c:numCache>
            </c:numRef>
          </c:val>
          <c:extLst>
            <c:ext xmlns:c16="http://schemas.microsoft.com/office/drawing/2014/chart" uri="{C3380CC4-5D6E-409C-BE32-E72D297353CC}">
              <c16:uniqueId val="{00000000-14B0-4C80-84FE-707EC1A10D51}"/>
            </c:ext>
          </c:extLst>
        </c:ser>
        <c:dLbls>
          <c:showLegendKey val="0"/>
          <c:showVal val="0"/>
          <c:showCatName val="0"/>
          <c:showSerName val="0"/>
          <c:showPercent val="0"/>
          <c:showBubbleSize val="0"/>
          <c:showLeaderLines val="0"/>
        </c:dLbls>
        <c:firstSliceAng val="0"/>
      </c:pie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NL"/>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GB"/>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Lexend Deca ExtraLight" pitchFamily="2" charset="77"/>
                <a:ea typeface="+mn-ea"/>
                <a:cs typeface="+mn-cs"/>
              </a:defRPr>
            </a:pPr>
            <a:r>
              <a:rPr lang="en-US" b="0" i="0" dirty="0">
                <a:latin typeface="Lexend Deca ExtraLight" pitchFamily="2" charset="77"/>
              </a:rPr>
              <a:t>Reported</a:t>
            </a:r>
            <a:r>
              <a:rPr lang="en-US" b="0" i="0" baseline="0" dirty="0">
                <a:latin typeface="Lexend Deca ExtraLight" pitchFamily="2" charset="77"/>
              </a:rPr>
              <a:t> barriers to regular care</a:t>
            </a:r>
            <a:endParaRPr lang="en-US" b="0" i="0" dirty="0">
              <a:latin typeface="Lexend Deca ExtraLight" pitchFamily="2" charset="77"/>
            </a:endParaRPr>
          </a:p>
        </c:rich>
      </c:tx>
      <c:layout>
        <c:manualLayout>
          <c:xMode val="edge"/>
          <c:yMode val="edge"/>
          <c:x val="0.62195861593563018"/>
          <c:y val="0.17283876857679445"/>
        </c:manualLayout>
      </c:layout>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Lexend Deca ExtraLight" pitchFamily="2" charset="77"/>
              <a:ea typeface="+mn-ea"/>
              <a:cs typeface="+mn-cs"/>
            </a:defRPr>
          </a:pPr>
          <a:endParaRPr lang="en-US"/>
        </a:p>
      </c:txPr>
    </c:title>
    <c:autoTitleDeleted val="0"/>
    <c:plotArea>
      <c:layout/>
      <c:barChart>
        <c:barDir val="col"/>
        <c:grouping val="clustered"/>
        <c:varyColors val="0"/>
        <c:ser>
          <c:idx val="0"/>
          <c:order val="0"/>
          <c:tx>
            <c:strRef>
              <c:f>Blad1!$B$1</c:f>
              <c:strCache>
                <c:ptCount val="1"/>
                <c:pt idx="0">
                  <c:v>75 unique visitors in 2021</c:v>
                </c:pt>
              </c:strCache>
            </c:strRef>
          </c:tx>
          <c:spPr>
            <a:solidFill>
              <a:srgbClr val="008080"/>
            </a:solidFill>
            <a:ln w="19050">
              <a:solidFill>
                <a:schemeClr val="lt1"/>
              </a:solidFill>
            </a:ln>
            <a:effectLst/>
          </c:spPr>
          <c:invertIfNegative val="0"/>
          <c:dPt>
            <c:idx val="0"/>
            <c:invertIfNegative val="0"/>
            <c:bubble3D val="0"/>
            <c:spPr>
              <a:solidFill>
                <a:srgbClr val="6B4949"/>
              </a:solidFill>
              <a:ln w="19050">
                <a:solidFill>
                  <a:schemeClr val="lt1"/>
                </a:solidFill>
              </a:ln>
              <a:effectLst/>
            </c:spPr>
            <c:extLst>
              <c:ext xmlns:c16="http://schemas.microsoft.com/office/drawing/2014/chart" uri="{C3380CC4-5D6E-409C-BE32-E72D297353CC}">
                <c16:uniqueId val="{00000001-6C32-4E05-BBE6-FD817A4C1AB1}"/>
              </c:ext>
            </c:extLst>
          </c:dPt>
          <c:dPt>
            <c:idx val="1"/>
            <c:invertIfNegative val="0"/>
            <c:bubble3D val="0"/>
            <c:spPr>
              <a:solidFill>
                <a:srgbClr val="685D4C"/>
              </a:solidFill>
              <a:ln w="19050">
                <a:solidFill>
                  <a:schemeClr val="lt1"/>
                </a:solidFill>
              </a:ln>
              <a:effectLst/>
            </c:spPr>
            <c:extLst>
              <c:ext xmlns:c16="http://schemas.microsoft.com/office/drawing/2014/chart" uri="{C3380CC4-5D6E-409C-BE32-E72D297353CC}">
                <c16:uniqueId val="{00000003-6C32-4E05-BBE6-FD817A4C1AB1}"/>
              </c:ext>
            </c:extLst>
          </c:dPt>
          <c:dPt>
            <c:idx val="2"/>
            <c:invertIfNegative val="0"/>
            <c:bubble3D val="0"/>
            <c:spPr>
              <a:solidFill>
                <a:srgbClr val="49646B"/>
              </a:solidFill>
              <a:ln w="19050">
                <a:solidFill>
                  <a:schemeClr val="lt1"/>
                </a:solidFill>
              </a:ln>
              <a:effectLst/>
            </c:spPr>
            <c:extLst>
              <c:ext xmlns:c16="http://schemas.microsoft.com/office/drawing/2014/chart" uri="{C3380CC4-5D6E-409C-BE32-E72D297353CC}">
                <c16:uniqueId val="{00000005-6C32-4E05-BBE6-FD817A4C1AB1}"/>
              </c:ext>
            </c:extLst>
          </c:dPt>
          <c:dPt>
            <c:idx val="3"/>
            <c:invertIfNegative val="0"/>
            <c:bubble3D val="0"/>
            <c:spPr>
              <a:solidFill>
                <a:srgbClr val="6D5547"/>
              </a:solidFill>
              <a:ln w="19050">
                <a:solidFill>
                  <a:schemeClr val="lt1"/>
                </a:solidFill>
              </a:ln>
              <a:effectLst/>
            </c:spPr>
            <c:extLst>
              <c:ext xmlns:c16="http://schemas.microsoft.com/office/drawing/2014/chart" uri="{C3380CC4-5D6E-409C-BE32-E72D297353CC}">
                <c16:uniqueId val="{00000006-6C32-4E05-BBE6-FD817A4C1AB1}"/>
              </c:ext>
            </c:extLst>
          </c:dPt>
          <c:dPt>
            <c:idx val="4"/>
            <c:invertIfNegative val="0"/>
            <c:bubble3D val="0"/>
            <c:spPr>
              <a:solidFill>
                <a:srgbClr val="444770"/>
              </a:solidFill>
              <a:ln w="19050">
                <a:solidFill>
                  <a:schemeClr val="lt1"/>
                </a:solidFill>
              </a:ln>
              <a:effectLst/>
            </c:spPr>
            <c:extLst>
              <c:ext xmlns:c16="http://schemas.microsoft.com/office/drawing/2014/chart" uri="{C3380CC4-5D6E-409C-BE32-E72D297353CC}">
                <c16:uniqueId val="{00000007-6C32-4E05-BBE6-FD817A4C1AB1}"/>
              </c:ext>
            </c:extLst>
          </c:dPt>
          <c:dPt>
            <c:idx val="5"/>
            <c:invertIfNegative val="0"/>
            <c:bubble3D val="0"/>
            <c:spPr>
              <a:solidFill>
                <a:srgbClr val="4C6863"/>
              </a:solidFill>
              <a:ln w="19050">
                <a:solidFill>
                  <a:schemeClr val="lt1"/>
                </a:solidFill>
              </a:ln>
              <a:effectLst/>
            </c:spPr>
            <c:extLst>
              <c:ext xmlns:c16="http://schemas.microsoft.com/office/drawing/2014/chart" uri="{C3380CC4-5D6E-409C-BE32-E72D297353CC}">
                <c16:uniqueId val="{00000008-6C32-4E05-BBE6-FD817A4C1AB1}"/>
              </c:ext>
            </c:extLst>
          </c:dPt>
          <c:dPt>
            <c:idx val="6"/>
            <c:invertIfNegative val="0"/>
            <c:bubble3D val="0"/>
            <c:spPr>
              <a:solidFill>
                <a:srgbClr val="586F45"/>
              </a:solidFill>
              <a:ln w="19050">
                <a:solidFill>
                  <a:schemeClr val="lt1"/>
                </a:solidFill>
              </a:ln>
              <a:effectLst/>
            </c:spPr>
            <c:extLst>
              <c:ext xmlns:c16="http://schemas.microsoft.com/office/drawing/2014/chart" uri="{C3380CC4-5D6E-409C-BE32-E72D297353CC}">
                <c16:uniqueId val="{00000009-6C32-4E05-BBE6-FD817A4C1AB1}"/>
              </c:ext>
            </c:extLst>
          </c:dPt>
          <c:dPt>
            <c:idx val="7"/>
            <c:invertIfNegative val="0"/>
            <c:bubble3D val="0"/>
            <c:spPr>
              <a:solidFill>
                <a:schemeClr val="bg2">
                  <a:lumMod val="50000"/>
                </a:schemeClr>
              </a:solidFill>
              <a:ln w="19050">
                <a:solidFill>
                  <a:schemeClr val="lt1"/>
                </a:solidFill>
              </a:ln>
              <a:effectLst/>
            </c:spPr>
            <c:extLst>
              <c:ext xmlns:c16="http://schemas.microsoft.com/office/drawing/2014/chart" uri="{C3380CC4-5D6E-409C-BE32-E72D297353CC}">
                <c16:uniqueId val="{0000000A-6C32-4E05-BBE6-FD817A4C1AB1}"/>
              </c:ext>
            </c:extLst>
          </c:dPt>
          <c:dLbls>
            <c:spPr>
              <a:solidFill>
                <a:srgbClr val="FFFFFF"/>
              </a:solidFill>
              <a:ln>
                <a:solidFill>
                  <a:srgbClr val="000000">
                    <a:lumMod val="25000"/>
                    <a:lumOff val="75000"/>
                  </a:srgbClr>
                </a:solidFill>
              </a:ln>
              <a:effectLst/>
            </c:spPr>
            <c:txPr>
              <a:bodyPr rot="0" spcFirstLastPara="1" vertOverflow="clip" horzOverflow="clip" vert="horz" wrap="square" lIns="38100" tIns="19050" rIns="38100" bIns="19050" anchor="ctr" anchorCtr="1">
                <a:spAutoFit/>
              </a:bodyPr>
              <a:lstStyle/>
              <a:p>
                <a:pPr>
                  <a:defRPr sz="1197" b="0" i="0" u="none" strike="noStrike" kern="1200" baseline="0">
                    <a:solidFill>
                      <a:schemeClr val="dk1">
                        <a:lumMod val="65000"/>
                        <a:lumOff val="35000"/>
                      </a:schemeClr>
                    </a:solidFill>
                    <a:latin typeface="+mn-lt"/>
                    <a:ea typeface="+mn-ea"/>
                    <a:cs typeface="+mn-cs"/>
                  </a:defRPr>
                </a:pPr>
                <a:endParaRPr lang="en-NL"/>
              </a:p>
            </c:txPr>
            <c:dLblPos val="inEnd"/>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wedgeRectCallout">
                    <a:avLst/>
                  </a:prstGeom>
                  <a:noFill/>
                  <a:ln>
                    <a:noFill/>
                  </a:ln>
                </c15:spPr>
                <c15:showLeaderLines val="0"/>
              </c:ext>
            </c:extLst>
          </c:dLbls>
          <c:cat>
            <c:strRef>
              <c:f>Blad1!$A$2:$A$6</c:f>
              <c:strCache>
                <c:ptCount val="5"/>
                <c:pt idx="0">
                  <c:v>Status as refugee/asylum seeker</c:v>
                </c:pt>
                <c:pt idx="1">
                  <c:v>History of sexwork</c:v>
                </c:pt>
                <c:pt idx="2">
                  <c:v>Not proficient in English or Dutch</c:v>
                </c:pt>
                <c:pt idx="3">
                  <c:v>House- or homeless</c:v>
                </c:pt>
                <c:pt idx="4">
                  <c:v>Undocumented</c:v>
                </c:pt>
              </c:strCache>
            </c:strRef>
          </c:cat>
          <c:val>
            <c:numRef>
              <c:f>Blad1!$B$2:$B$6</c:f>
              <c:numCache>
                <c:formatCode>General</c:formatCode>
                <c:ptCount val="5"/>
                <c:pt idx="0">
                  <c:v>30</c:v>
                </c:pt>
                <c:pt idx="1">
                  <c:v>25</c:v>
                </c:pt>
                <c:pt idx="2">
                  <c:v>17</c:v>
                </c:pt>
                <c:pt idx="3">
                  <c:v>12</c:v>
                </c:pt>
                <c:pt idx="4">
                  <c:v>8</c:v>
                </c:pt>
              </c:numCache>
            </c:numRef>
          </c:val>
          <c:extLst>
            <c:ext xmlns:c16="http://schemas.microsoft.com/office/drawing/2014/chart" uri="{C3380CC4-5D6E-409C-BE32-E72D297353CC}">
              <c16:uniqueId val="{00000004-6C32-4E05-BBE6-FD817A4C1AB1}"/>
            </c:ext>
          </c:extLst>
        </c:ser>
        <c:dLbls>
          <c:showLegendKey val="0"/>
          <c:showVal val="0"/>
          <c:showCatName val="0"/>
          <c:showSerName val="0"/>
          <c:showPercent val="0"/>
          <c:showBubbleSize val="0"/>
        </c:dLbls>
        <c:gapWidth val="100"/>
        <c:axId val="693901624"/>
        <c:axId val="693905232"/>
      </c:barChart>
      <c:catAx>
        <c:axId val="693901624"/>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Lexend Deca ExtraLight" pitchFamily="2" charset="77"/>
                <a:ea typeface="+mn-ea"/>
                <a:cs typeface="+mn-cs"/>
              </a:defRPr>
            </a:pPr>
            <a:endParaRPr lang="en-NL"/>
          </a:p>
        </c:txPr>
        <c:crossAx val="693905232"/>
        <c:crosses val="autoZero"/>
        <c:auto val="1"/>
        <c:lblAlgn val="ctr"/>
        <c:lblOffset val="100"/>
        <c:noMultiLvlLbl val="0"/>
      </c:catAx>
      <c:valAx>
        <c:axId val="69390523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Lexend Deca ExtraLight" pitchFamily="2" charset="77"/>
                <a:ea typeface="+mn-ea"/>
                <a:cs typeface="+mn-cs"/>
              </a:defRPr>
            </a:pPr>
            <a:endParaRPr lang="en-NL"/>
          </a:p>
        </c:txPr>
        <c:crossAx val="69390162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NL"/>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14">
  <cs:axisTitle>
    <cs:lnRef idx="0"/>
    <cs:fillRef idx="0"/>
    <cs:effectRef idx="0"/>
    <cs:fontRef idx="minor">
      <a:schemeClr val="lt1"/>
    </cs:fontRef>
    <cs:defRPr sz="1197" b="1" kern="1200"/>
  </cs:axisTitle>
  <cs:categoryAxis>
    <cs:lnRef idx="0">
      <cs:styleClr val="0"/>
    </cs:lnRef>
    <cs:fillRef idx="0"/>
    <cs:effectRef idx="0"/>
    <cs:fontRef idx="minor">
      <a:schemeClr val="lt1"/>
    </cs:fontRef>
    <cs:spPr>
      <a:ln w="3175" cap="flat" cmpd="sng" algn="ctr">
        <a:solidFill>
          <a:schemeClr val="phClr">
            <a:lumMod val="60000"/>
            <a:lumOff val="40000"/>
          </a:schemeClr>
        </a:solidFill>
        <a:round/>
      </a:ln>
    </cs:spPr>
    <cs:defRPr sz="1064" kern="1200" cap="all" spc="150" normalizeH="0" baseline="0"/>
  </cs:categoryAxis>
  <cs:chartArea>
    <cs:lnRef idx="0">
      <cs:styleClr val="0"/>
    </cs:lnRef>
    <cs:fillRef idx="0">
      <cs:styleClr val="0"/>
    </cs:fillRef>
    <cs:effectRef idx="0"/>
    <cs:fontRef idx="minor">
      <a:schemeClr val="dk1"/>
    </cs:fontRef>
    <cs:spPr>
      <a:solidFill>
        <a:schemeClr val="phClr"/>
      </a:solidFill>
      <a:ln w="9525" cap="flat" cmpd="sng" algn="ctr">
        <a:solidFill>
          <a:schemeClr val="phClr"/>
        </a:solidFill>
        <a:round/>
      </a:ln>
    </cs:spPr>
    <cs:defRPr sz="1330" kern="1200"/>
  </cs:chartArea>
  <cs:dataLabel>
    <cs:lnRef idx="0"/>
    <cs:fillRef idx="0">
      <cs:styleClr val="auto"/>
    </cs:fillRef>
    <cs:effectRef idx="0"/>
    <cs:fontRef idx="minor">
      <a:schemeClr val="lt1"/>
    </cs:fontRef>
    <cs:spPr>
      <a:solidFill>
        <a:schemeClr val="phClr">
          <a:alpha val="70000"/>
        </a:schemeClr>
      </a:solidFill>
    </cs:spPr>
    <cs:defRPr sz="1197" kern="1200"/>
  </cs:dataLabel>
  <cs:dataLabelCallout>
    <cs:lnRef idx="0">
      <cs:styleClr val="auto"/>
    </cs:lnRef>
    <cs:fillRef idx="0"/>
    <cs:effectRef idx="0"/>
    <cs:fontRef idx="minor">
      <cs:styleClr val="auto"/>
    </cs:fontRef>
    <cs:spPr>
      <a:solidFill>
        <a:schemeClr val="lt1"/>
      </a:solidFill>
      <a:ln>
        <a:solidFill>
          <a:schemeClr val="phClr"/>
        </a:solidFill>
      </a:ln>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pattFill prst="ltUpDiag">
        <a:fgClr>
          <a:schemeClr val="phClr"/>
        </a:fgClr>
        <a:bgClr>
          <a:schemeClr val="lt1"/>
        </a:bgClr>
      </a:pattFill>
    </cs:spPr>
  </cs:dataPoint>
  <cs:dataPoint3D>
    <cs:lnRef idx="0"/>
    <cs:fillRef idx="0">
      <cs:styleClr val="auto"/>
    </cs:fillRef>
    <cs:effectRef idx="0"/>
    <cs:fontRef idx="minor">
      <a:schemeClr val="dk1"/>
    </cs:fontRef>
    <cs:spPr>
      <a:pattFill prst="ltUpDiag">
        <a:fgClr>
          <a:schemeClr val="phClr"/>
        </a:fgClr>
        <a:bgClr>
          <a:schemeClr val="lt1"/>
        </a:bgClr>
      </a:pattFill>
    </cs:spPr>
  </cs:dataPoint3D>
  <cs:dataPointLine>
    <cs:lnRef idx="0">
      <cs:styleClr val="auto"/>
    </cs:lnRef>
    <cs:fillRef idx="0"/>
    <cs:effectRef idx="0">
      <cs:styleClr val="auto"/>
    </cs:effectRef>
    <cs:fontRef idx="minor">
      <a:schemeClr val="dk1"/>
    </cs:fontRef>
    <cs:spPr>
      <a:ln w="34925" cap="rnd">
        <a:solidFill>
          <a:schemeClr val="lt1"/>
        </a:solidFill>
        <a:round/>
      </a:ln>
      <a:effectLst>
        <a:outerShdw dist="25400" dir="2700000" algn="tl" rotWithShape="0">
          <a:schemeClr val="phClr"/>
        </a:outerShdw>
      </a:effectLst>
    </cs:spPr>
  </cs:dataPointLine>
  <cs:dataPointMarker>
    <cs:lnRef idx="0"/>
    <cs:fillRef idx="0">
      <cs:styleClr val="auto"/>
    </cs:fillRef>
    <cs:effectRef idx="0"/>
    <cs:fontRef idx="minor">
      <a:schemeClr val="dk1"/>
    </cs:fontRef>
    <cs:spPr>
      <a:solidFill>
        <a:schemeClr val="phClr"/>
      </a:solidFill>
      <a:ln w="22225">
        <a:solidFill>
          <a:schemeClr val="lt1"/>
        </a:solidFill>
        <a:round/>
      </a:ln>
    </cs:spPr>
  </cs:dataPointMarker>
  <cs:dataPointMarkerLayout symbol="circle" size="5"/>
  <cs:dataPointWireframe>
    <cs:lnRef idx="0">
      <cs:styleClr val="auto"/>
    </cs:lnRef>
    <cs:fillRef idx="0"/>
    <cs:effectRef idx="0"/>
    <cs:fontRef idx="minor">
      <a:schemeClr val="dk1"/>
    </cs:fontRef>
    <cs:spPr>
      <a:ln w="9525" cap="rnd">
        <a:solidFill>
          <a:schemeClr val="phClr"/>
        </a:solidFill>
        <a:round/>
      </a:ln>
    </cs:spPr>
  </cs:dataPointWireframe>
  <cs:dataTable>
    <cs:lnRef idx="0">
      <cs:styleClr val="0"/>
    </cs:lnRef>
    <cs:fillRef idx="0"/>
    <cs:effectRef idx="0"/>
    <cs:fontRef idx="minor">
      <a:schemeClr val="lt1"/>
    </cs:fontRef>
    <cs:spPr>
      <a:ln w="9525">
        <a:solidFill>
          <a:schemeClr val="phClr">
            <a:lumMod val="60000"/>
            <a:lumOff val="40000"/>
          </a:schemeClr>
        </a:solidFill>
      </a:ln>
    </cs:spPr>
    <cs:defRPr sz="1197" kern="1200"/>
  </cs:dataTable>
  <cs:downBar>
    <cs:lnRef idx="0">
      <cs:styleClr val="0"/>
    </cs:lnRef>
    <cs:fillRef idx="0"/>
    <cs:effectRef idx="0"/>
    <cs:fontRef idx="minor">
      <a:schemeClr val="dk1"/>
    </cs:fontRef>
    <cs:spPr>
      <a:solidFill>
        <a:schemeClr val="dk1">
          <a:lumMod val="35000"/>
          <a:lumOff val="65000"/>
        </a:schemeClr>
      </a:solidFill>
      <a:ln w="9525">
        <a:solidFill>
          <a:schemeClr val="phClr">
            <a:lumMod val="60000"/>
            <a:lumOff val="40000"/>
          </a:schemeClr>
        </a:solidFill>
      </a:ln>
    </cs:spPr>
  </cs:downBar>
  <cs:dropLine>
    <cs:lnRef idx="0">
      <cs:styleClr val="0"/>
    </cs:lnRef>
    <cs:fillRef idx="0"/>
    <cs:effectRef idx="0"/>
    <cs:fontRef idx="minor">
      <a:schemeClr val="dk1"/>
    </cs:fontRef>
    <cs:spPr>
      <a:ln w="9525">
        <a:solidFill>
          <a:schemeClr val="phClr">
            <a:lumMod val="60000"/>
            <a:lumOff val="40000"/>
          </a:schemeClr>
        </a:solidFill>
        <a:prstDash val="dash"/>
      </a:ln>
    </cs:spPr>
  </cs:dropLine>
  <cs:errorBar>
    <cs:lnRef idx="0">
      <cs:styleClr val="0"/>
    </cs:lnRef>
    <cs:fillRef idx="0"/>
    <cs:effectRef idx="0"/>
    <cs:fontRef idx="minor">
      <a:schemeClr val="dk1"/>
    </cs:fontRef>
    <cs:spPr>
      <a:ln w="9525">
        <a:solidFill>
          <a:schemeClr val="phClr">
            <a:lumMod val="60000"/>
            <a:lumOff val="40000"/>
          </a:schemeClr>
        </a:solidFill>
        <a:round/>
      </a:ln>
      <a:effectLst>
        <a:glow rad="25400">
          <a:schemeClr val="lt1"/>
        </a:glow>
      </a:effectLst>
    </cs:spPr>
  </cs:errorBar>
  <cs:floor>
    <cs:lnRef idx="0"/>
    <cs:fillRef idx="0"/>
    <cs:effectRef idx="0"/>
    <cs:fontRef idx="minor">
      <a:schemeClr val="dk1"/>
    </cs:fontRef>
  </cs:floor>
  <cs:gridlineMajor>
    <cs:lnRef idx="0">
      <cs:styleClr val="0"/>
    </cs:lnRef>
    <cs:fillRef idx="0"/>
    <cs:effectRef idx="0"/>
    <cs:fontRef idx="minor">
      <a:schemeClr val="dk1"/>
    </cs:fontRef>
    <cs:spPr>
      <a:ln w="9525" cap="flat" cmpd="sng" algn="ctr">
        <a:solidFill>
          <a:schemeClr val="lt1">
            <a:alpha val="25000"/>
          </a:schemeClr>
        </a:solidFill>
        <a:round/>
      </a:ln>
    </cs:spPr>
  </cs:gridlineMajor>
  <cs:gridlineMinor>
    <cs:lnRef idx="0">
      <cs:styleClr val="0"/>
    </cs:lnRef>
    <cs:fillRef idx="0"/>
    <cs:effectRef idx="0"/>
    <cs:fontRef idx="minor">
      <a:schemeClr val="dk1"/>
    </cs:fontRef>
    <cs:spPr>
      <a:ln>
        <a:solidFill>
          <a:schemeClr val="lt1">
            <a:alpha val="10000"/>
          </a:schemeClr>
        </a:solidFill>
      </a:ln>
    </cs:spPr>
  </cs:gridlineMinor>
  <cs:hiLoLine>
    <cs:lnRef idx="0">
      <cs:styleClr val="0"/>
    </cs:lnRef>
    <cs:fillRef idx="0"/>
    <cs:effectRef idx="0"/>
    <cs:fontRef idx="minor">
      <a:schemeClr val="dk1"/>
    </cs:fontRef>
    <cs:spPr>
      <a:ln w="9525">
        <a:solidFill>
          <a:schemeClr val="phClr">
            <a:lumMod val="60000"/>
            <a:lumOff val="40000"/>
          </a:schemeClr>
        </a:solidFill>
        <a:prstDash val="dash"/>
      </a:ln>
    </cs:spPr>
  </cs:hiLoLine>
  <cs:leaderLine>
    <cs:lnRef idx="0">
      <cs:styleClr val="0"/>
    </cs:lnRef>
    <cs:fillRef idx="0"/>
    <cs:effectRef idx="0"/>
    <cs:fontRef idx="minor">
      <a:schemeClr val="dk1"/>
    </cs:fontRef>
    <cs:spPr>
      <a:ln w="9525">
        <a:solidFill>
          <a:schemeClr val="phClr">
            <a:lumMod val="60000"/>
            <a:lumOff val="40000"/>
          </a:schemeClr>
        </a:solidFill>
      </a:ln>
    </cs:spPr>
  </cs:leaderLine>
  <cs:legend>
    <cs:lnRef idx="0"/>
    <cs:fillRef idx="0"/>
    <cs:effectRef idx="0"/>
    <cs:fontRef idx="minor">
      <a:schemeClr val="lt1"/>
    </cs:fontRef>
    <cs:defRPr sz="1197" kern="1200"/>
  </cs:legend>
  <cs:plotArea>
    <cs:lnRef idx="0"/>
    <cs:fillRef idx="0"/>
    <cs:effectRef idx="0"/>
    <cs:fontRef idx="minor">
      <a:schemeClr val="dk1"/>
    </cs:fontRef>
  </cs:plotArea>
  <cs:plotArea3D>
    <cs:lnRef idx="0"/>
    <cs:fillRef idx="0"/>
    <cs:effectRef idx="0"/>
    <cs:fontRef idx="minor">
      <a:schemeClr val="dk1"/>
    </cs:fontRef>
  </cs:plotArea3D>
  <cs:seriesAxis>
    <cs:lnRef idx="0">
      <cs:styleClr val="0"/>
    </cs:lnRef>
    <cs:fillRef idx="0"/>
    <cs:effectRef idx="0"/>
    <cs:fontRef idx="minor">
      <a:schemeClr val="lt1"/>
    </cs:fontRef>
    <cs:spPr>
      <a:ln w="3175" cap="flat" cmpd="sng" algn="ctr">
        <a:solidFill>
          <a:schemeClr val="phClr">
            <a:lumMod val="60000"/>
            <a:lumOff val="40000"/>
          </a:schemeClr>
        </a:solidFill>
        <a:round/>
      </a:ln>
    </cs:spPr>
    <cs:defRPr sz="1197" kern="1200"/>
  </cs:seriesAxis>
  <cs:seriesLine>
    <cs:lnRef idx="0">
      <cs:styleClr val="0"/>
    </cs:lnRef>
    <cs:fillRef idx="0"/>
    <cs:effectRef idx="0"/>
    <cs:fontRef idx="minor">
      <a:schemeClr val="dk1"/>
    </cs:fontRef>
    <cs:spPr>
      <a:ln w="9525">
        <a:solidFill>
          <a:schemeClr val="phClr">
            <a:lumMod val="60000"/>
            <a:lumOff val="40000"/>
            <a:tint val="50000"/>
          </a:schemeClr>
        </a:solidFill>
        <a:prstDash val="dash"/>
      </a:ln>
    </cs:spPr>
  </cs:seriesLine>
  <cs:title>
    <cs:lnRef idx="0"/>
    <cs:fillRef idx="0"/>
    <cs:effectRef idx="0"/>
    <cs:fontRef idx="minor">
      <a:schemeClr val="lt1"/>
    </cs:fontRef>
    <cs:defRPr sz="1995" b="1" kern="1200" cap="all" spc="100" normalizeH="0" baseline="0"/>
  </cs:title>
  <cs:trendline>
    <cs:lnRef idx="0"/>
    <cs:fillRef idx="0"/>
    <cs:effectRef idx="0"/>
    <cs:fontRef idx="minor">
      <a:schemeClr val="dk1"/>
    </cs:fontRef>
    <cs:spPr>
      <a:ln w="28575" cap="rnd">
        <a:solidFill>
          <a:schemeClr val="lt1">
            <a:alpha val="50000"/>
          </a:schemeClr>
        </a:solidFill>
        <a:round/>
      </a:ln>
    </cs:spPr>
  </cs:trendline>
  <cs:trendlineLabel>
    <cs:lnRef idx="0"/>
    <cs:fillRef idx="0"/>
    <cs:effectRef idx="0"/>
    <cs:fontRef idx="minor">
      <a:schemeClr val="lt1"/>
    </cs:fontRef>
    <cs:defRPr sz="1197" kern="1200"/>
  </cs:trendlineLabel>
  <cs:upBar>
    <cs:lnRef idx="0">
      <cs:styleClr val="0"/>
    </cs:lnRef>
    <cs:fillRef idx="0"/>
    <cs:effectRef idx="0"/>
    <cs:fontRef idx="minor">
      <a:schemeClr val="dk1"/>
    </cs:fontRef>
    <cs:spPr>
      <a:solidFill>
        <a:schemeClr val="lt1">
          <a:lumMod val="95000"/>
        </a:schemeClr>
      </a:solidFill>
      <a:ln w="9525">
        <a:solidFill>
          <a:schemeClr val="phClr">
            <a:lumMod val="60000"/>
            <a:lumOff val="40000"/>
          </a:schemeClr>
        </a:solidFill>
      </a:ln>
    </cs:spPr>
  </cs:upBar>
  <cs:valueAxis>
    <cs:lnRef idx="0"/>
    <cs:fillRef idx="0"/>
    <cs:effectRef idx="0"/>
    <cs:fontRef idx="minor">
      <a:schemeClr val="lt1"/>
    </cs:fontRef>
    <cs:defRPr sz="1197"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9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986FFB7-6140-4AF0-959C-4F759C742B85}" type="doc">
      <dgm:prSet loTypeId="urn:microsoft.com/office/officeart/2005/8/layout/radial6" loCatId="cycle" qsTypeId="urn:microsoft.com/office/officeart/2005/8/quickstyle/simple1" qsCatId="simple" csTypeId="urn:microsoft.com/office/officeart/2005/8/colors/accent0_1" csCatId="mainScheme" phldr="1"/>
      <dgm:spPr/>
      <dgm:t>
        <a:bodyPr/>
        <a:lstStyle/>
        <a:p>
          <a:endParaRPr lang="en-US"/>
        </a:p>
      </dgm:t>
    </dgm:pt>
    <dgm:pt modelId="{939FA492-6D0E-4A3B-942D-C69A58DA1FFF}">
      <dgm:prSet phldrT="[Text]"/>
      <dgm:spPr/>
      <dgm:t>
        <a:bodyPr/>
        <a:lstStyle/>
        <a:p>
          <a:r>
            <a:rPr lang="en-US" dirty="0">
              <a:latin typeface="Lexend Deca ExtraLight"/>
            </a:rPr>
            <a:t>CBPR</a:t>
          </a:r>
        </a:p>
      </dgm:t>
    </dgm:pt>
    <dgm:pt modelId="{8BE19008-4B36-4692-B475-B34F5286CA7D}" type="parTrans" cxnId="{EB827A38-D7C1-459C-A664-B2A458B32476}">
      <dgm:prSet/>
      <dgm:spPr/>
      <dgm:t>
        <a:bodyPr/>
        <a:lstStyle/>
        <a:p>
          <a:endParaRPr lang="en-US"/>
        </a:p>
      </dgm:t>
    </dgm:pt>
    <dgm:pt modelId="{042798F3-DF8F-4FCF-B357-0CD10AC5504D}" type="sibTrans" cxnId="{EB827A38-D7C1-459C-A664-B2A458B32476}">
      <dgm:prSet/>
      <dgm:spPr/>
      <dgm:t>
        <a:bodyPr/>
        <a:lstStyle/>
        <a:p>
          <a:endParaRPr lang="en-US"/>
        </a:p>
      </dgm:t>
    </dgm:pt>
    <dgm:pt modelId="{AD2FAB1F-AECA-41CC-BD42-310BACE407E8}">
      <dgm:prSet phldrT="[Text]"/>
      <dgm:spPr/>
      <dgm:t>
        <a:bodyPr/>
        <a:lstStyle/>
        <a:p>
          <a:r>
            <a:rPr lang="en-US" dirty="0">
              <a:solidFill>
                <a:schemeClr val="tx1"/>
              </a:solidFill>
              <a:latin typeface="Lexend Deca ExtraLight"/>
            </a:rPr>
            <a:t>Identifying priority public health issues &amp; research questions</a:t>
          </a:r>
        </a:p>
      </dgm:t>
    </dgm:pt>
    <dgm:pt modelId="{83170578-24E7-4071-8BB3-22EC47F9A80B}" type="parTrans" cxnId="{CD7A5FC9-0DF5-4730-B962-043306F61B65}">
      <dgm:prSet/>
      <dgm:spPr/>
      <dgm:t>
        <a:bodyPr/>
        <a:lstStyle/>
        <a:p>
          <a:endParaRPr lang="en-US"/>
        </a:p>
      </dgm:t>
    </dgm:pt>
    <dgm:pt modelId="{ECEB6C7B-28B6-45B3-A037-45ADE7BF7592}" type="sibTrans" cxnId="{CD7A5FC9-0DF5-4730-B962-043306F61B65}">
      <dgm:prSet/>
      <dgm:spPr/>
      <dgm:t>
        <a:bodyPr/>
        <a:lstStyle/>
        <a:p>
          <a:endParaRPr lang="en-US"/>
        </a:p>
      </dgm:t>
    </dgm:pt>
    <dgm:pt modelId="{EC4FD495-6A94-44E5-8067-5CBF9D502CD8}">
      <dgm:prSet phldrT="[Text]"/>
      <dgm:spPr/>
      <dgm:t>
        <a:bodyPr/>
        <a:lstStyle/>
        <a:p>
          <a:r>
            <a:rPr lang="en-US" dirty="0">
              <a:solidFill>
                <a:schemeClr val="tx1"/>
              </a:solidFill>
              <a:latin typeface="Lexend Deca ExtraLight"/>
            </a:rPr>
            <a:t>Designing the research and policy questions</a:t>
          </a:r>
        </a:p>
      </dgm:t>
    </dgm:pt>
    <dgm:pt modelId="{D7E51360-9FC2-4BAD-8C4B-95ABF22EF21B}" type="parTrans" cxnId="{30337B79-1E4E-4436-8C36-DCB14AFB10D3}">
      <dgm:prSet/>
      <dgm:spPr/>
      <dgm:t>
        <a:bodyPr/>
        <a:lstStyle/>
        <a:p>
          <a:endParaRPr lang="en-US"/>
        </a:p>
      </dgm:t>
    </dgm:pt>
    <dgm:pt modelId="{16796CB3-74E6-4683-8343-3C2323C6873F}" type="sibTrans" cxnId="{30337B79-1E4E-4436-8C36-DCB14AFB10D3}">
      <dgm:prSet/>
      <dgm:spPr/>
      <dgm:t>
        <a:bodyPr/>
        <a:lstStyle/>
        <a:p>
          <a:endParaRPr lang="en-US"/>
        </a:p>
      </dgm:t>
    </dgm:pt>
    <dgm:pt modelId="{07FAB59E-2276-4D62-BBD4-780A6F5D9B19}">
      <dgm:prSet phldrT="[Text]"/>
      <dgm:spPr/>
      <dgm:t>
        <a:bodyPr/>
        <a:lstStyle/>
        <a:p>
          <a:r>
            <a:rPr lang="en-US" dirty="0">
              <a:solidFill>
                <a:schemeClr val="tx1"/>
              </a:solidFill>
              <a:latin typeface="Lexend Deca ExtraLight"/>
            </a:rPr>
            <a:t>Feedback &amp; interpretation of the findings</a:t>
          </a:r>
        </a:p>
      </dgm:t>
    </dgm:pt>
    <dgm:pt modelId="{C33C414B-B08D-4B5F-9724-CD1929B129F9}" type="parTrans" cxnId="{3A3ACA6D-5BB2-4969-BC30-818C8D4133D4}">
      <dgm:prSet/>
      <dgm:spPr/>
      <dgm:t>
        <a:bodyPr/>
        <a:lstStyle/>
        <a:p>
          <a:endParaRPr lang="en-US"/>
        </a:p>
      </dgm:t>
    </dgm:pt>
    <dgm:pt modelId="{54539B96-076E-40A8-8213-C98D6BF2F591}" type="sibTrans" cxnId="{3A3ACA6D-5BB2-4969-BC30-818C8D4133D4}">
      <dgm:prSet/>
      <dgm:spPr/>
      <dgm:t>
        <a:bodyPr/>
        <a:lstStyle/>
        <a:p>
          <a:endParaRPr lang="en-US"/>
        </a:p>
      </dgm:t>
    </dgm:pt>
    <dgm:pt modelId="{6639E49D-5CB2-46C9-BC79-CB4CF31718AD}">
      <dgm:prSet phldrT="[Text]"/>
      <dgm:spPr/>
      <dgm:t>
        <a:bodyPr/>
        <a:lstStyle/>
        <a:p>
          <a:r>
            <a:rPr lang="en-US" dirty="0">
              <a:solidFill>
                <a:schemeClr val="tx1"/>
              </a:solidFill>
              <a:latin typeface="Lexend Deca ExtraLight"/>
            </a:rPr>
            <a:t>Disseminating and translating research findings</a:t>
          </a:r>
        </a:p>
      </dgm:t>
    </dgm:pt>
    <dgm:pt modelId="{8BC88F0F-9398-4538-A97D-DFCBB1DDFD88}" type="parTrans" cxnId="{1030AB46-34CC-41C3-8DBF-0123DDFB8EE9}">
      <dgm:prSet/>
      <dgm:spPr/>
      <dgm:t>
        <a:bodyPr/>
        <a:lstStyle/>
        <a:p>
          <a:endParaRPr lang="en-US"/>
        </a:p>
      </dgm:t>
    </dgm:pt>
    <dgm:pt modelId="{495F2D95-276A-4435-BAAE-9B969851378F}" type="sibTrans" cxnId="{1030AB46-34CC-41C3-8DBF-0123DDFB8EE9}">
      <dgm:prSet/>
      <dgm:spPr/>
      <dgm:t>
        <a:bodyPr/>
        <a:lstStyle/>
        <a:p>
          <a:endParaRPr lang="en-US"/>
        </a:p>
      </dgm:t>
    </dgm:pt>
    <dgm:pt modelId="{2F6BE1DA-45EB-44EE-AA92-A961FF517E3A}">
      <dgm:prSet phldrT="[Text]"/>
      <dgm:spPr/>
      <dgm:t>
        <a:bodyPr/>
        <a:lstStyle/>
        <a:p>
          <a:r>
            <a:rPr lang="en-US" dirty="0">
              <a:solidFill>
                <a:schemeClr val="tx1"/>
              </a:solidFill>
              <a:latin typeface="Lexend Deca ExtraLight"/>
            </a:rPr>
            <a:t>Assessing community strengths &amp; dynamics </a:t>
          </a:r>
        </a:p>
      </dgm:t>
    </dgm:pt>
    <dgm:pt modelId="{3F486C88-C490-476C-BD97-993C4FCE7054}" type="parTrans" cxnId="{87F3E5B5-85BB-415F-A606-15584937C3DE}">
      <dgm:prSet/>
      <dgm:spPr/>
      <dgm:t>
        <a:bodyPr/>
        <a:lstStyle/>
        <a:p>
          <a:endParaRPr lang="en-US"/>
        </a:p>
      </dgm:t>
    </dgm:pt>
    <dgm:pt modelId="{FD659D9D-977A-4F9C-AB79-C6BE4A8DFEF6}" type="sibTrans" cxnId="{87F3E5B5-85BB-415F-A606-15584937C3DE}">
      <dgm:prSet/>
      <dgm:spPr/>
      <dgm:t>
        <a:bodyPr/>
        <a:lstStyle/>
        <a:p>
          <a:endParaRPr lang="en-US"/>
        </a:p>
      </dgm:t>
    </dgm:pt>
    <dgm:pt modelId="{FF8532D3-AC1E-D643-9CA2-1E00A146E3F3}">
      <dgm:prSet/>
      <dgm:spPr/>
    </dgm:pt>
    <dgm:pt modelId="{6EA34044-75D8-7F46-AACA-A9D9270E6E7B}" type="parTrans" cxnId="{82B66536-591E-1346-96EF-D5E17870219E}">
      <dgm:prSet/>
      <dgm:spPr/>
      <dgm:t>
        <a:bodyPr/>
        <a:lstStyle/>
        <a:p>
          <a:endParaRPr lang="en-GB"/>
        </a:p>
      </dgm:t>
    </dgm:pt>
    <dgm:pt modelId="{D1DB28BC-561C-A445-A210-F600049D164D}" type="sibTrans" cxnId="{82B66536-591E-1346-96EF-D5E17870219E}">
      <dgm:prSet/>
      <dgm:spPr/>
      <dgm:t>
        <a:bodyPr/>
        <a:lstStyle/>
        <a:p>
          <a:endParaRPr lang="en-GB"/>
        </a:p>
      </dgm:t>
    </dgm:pt>
    <dgm:pt modelId="{7072FF99-01EF-4748-9C2E-0590B3CF17CD}">
      <dgm:prSet/>
      <dgm:spPr/>
      <dgm:t>
        <a:bodyPr/>
        <a:lstStyle/>
        <a:p>
          <a:endParaRPr lang="en-GB"/>
        </a:p>
      </dgm:t>
    </dgm:pt>
    <dgm:pt modelId="{963974A2-FF24-1147-BBBD-87E3DF74BB21}" type="parTrans" cxnId="{0A72CA10-7E3B-AA4B-9552-AD2849DBE1A6}">
      <dgm:prSet/>
      <dgm:spPr/>
      <dgm:t>
        <a:bodyPr/>
        <a:lstStyle/>
        <a:p>
          <a:endParaRPr lang="en-GB"/>
        </a:p>
      </dgm:t>
    </dgm:pt>
    <dgm:pt modelId="{C37729C5-CFB1-394C-8BA4-50AA51896D52}" type="sibTrans" cxnId="{0A72CA10-7E3B-AA4B-9552-AD2849DBE1A6}">
      <dgm:prSet/>
      <dgm:spPr/>
      <dgm:t>
        <a:bodyPr/>
        <a:lstStyle/>
        <a:p>
          <a:endParaRPr lang="en-GB"/>
        </a:p>
      </dgm:t>
    </dgm:pt>
    <dgm:pt modelId="{C31BC7CC-C7C5-4A74-99DC-C2BDB0BD292C}" type="pres">
      <dgm:prSet presAssocID="{A986FFB7-6140-4AF0-959C-4F759C742B85}" presName="Name0" presStyleCnt="0">
        <dgm:presLayoutVars>
          <dgm:chMax val="1"/>
          <dgm:dir/>
          <dgm:animLvl val="ctr"/>
          <dgm:resizeHandles val="exact"/>
        </dgm:presLayoutVars>
      </dgm:prSet>
      <dgm:spPr/>
    </dgm:pt>
    <dgm:pt modelId="{740CE745-B9B6-4976-8073-2D82632877FA}" type="pres">
      <dgm:prSet presAssocID="{939FA492-6D0E-4A3B-942D-C69A58DA1FFF}" presName="centerShape" presStyleLbl="node0" presStyleIdx="0" presStyleCnt="1"/>
      <dgm:spPr/>
    </dgm:pt>
    <dgm:pt modelId="{8D76C084-6371-4B6C-84EE-2F0B8BA66ABA}" type="pres">
      <dgm:prSet presAssocID="{AD2FAB1F-AECA-41CC-BD42-310BACE407E8}" presName="node" presStyleLbl="node1" presStyleIdx="0" presStyleCnt="5">
        <dgm:presLayoutVars>
          <dgm:bulletEnabled val="1"/>
        </dgm:presLayoutVars>
      </dgm:prSet>
      <dgm:spPr/>
    </dgm:pt>
    <dgm:pt modelId="{5179AB46-BD2B-4796-BE10-92C84C220B81}" type="pres">
      <dgm:prSet presAssocID="{AD2FAB1F-AECA-41CC-BD42-310BACE407E8}" presName="dummy" presStyleCnt="0"/>
      <dgm:spPr/>
    </dgm:pt>
    <dgm:pt modelId="{D27D5079-5890-48B6-8240-28DF529A693F}" type="pres">
      <dgm:prSet presAssocID="{ECEB6C7B-28B6-45B3-A037-45ADE7BF7592}" presName="sibTrans" presStyleLbl="sibTrans2D1" presStyleIdx="0" presStyleCnt="5"/>
      <dgm:spPr/>
    </dgm:pt>
    <dgm:pt modelId="{473D3CE1-6A58-4434-BBB3-1797A54B414B}" type="pres">
      <dgm:prSet presAssocID="{EC4FD495-6A94-44E5-8067-5CBF9D502CD8}" presName="node" presStyleLbl="node1" presStyleIdx="1" presStyleCnt="5">
        <dgm:presLayoutVars>
          <dgm:bulletEnabled val="1"/>
        </dgm:presLayoutVars>
      </dgm:prSet>
      <dgm:spPr/>
    </dgm:pt>
    <dgm:pt modelId="{E6A38D38-7BB8-4CEA-82CF-1354FD1BCE59}" type="pres">
      <dgm:prSet presAssocID="{EC4FD495-6A94-44E5-8067-5CBF9D502CD8}" presName="dummy" presStyleCnt="0"/>
      <dgm:spPr/>
    </dgm:pt>
    <dgm:pt modelId="{6FC351B1-DFB6-45CA-AF91-43671711E8EF}" type="pres">
      <dgm:prSet presAssocID="{16796CB3-74E6-4683-8343-3C2323C6873F}" presName="sibTrans" presStyleLbl="sibTrans2D1" presStyleIdx="1" presStyleCnt="5"/>
      <dgm:spPr/>
    </dgm:pt>
    <dgm:pt modelId="{C7D2B52E-8BD8-4AE7-B977-C26A9263916F}" type="pres">
      <dgm:prSet presAssocID="{07FAB59E-2276-4D62-BBD4-780A6F5D9B19}" presName="node" presStyleLbl="node1" presStyleIdx="2" presStyleCnt="5">
        <dgm:presLayoutVars>
          <dgm:bulletEnabled val="1"/>
        </dgm:presLayoutVars>
      </dgm:prSet>
      <dgm:spPr/>
    </dgm:pt>
    <dgm:pt modelId="{C77E8486-72B3-46F0-BEA6-A64BBD38DDB8}" type="pres">
      <dgm:prSet presAssocID="{07FAB59E-2276-4D62-BBD4-780A6F5D9B19}" presName="dummy" presStyleCnt="0"/>
      <dgm:spPr/>
    </dgm:pt>
    <dgm:pt modelId="{091BE47C-B64C-432A-BD5A-C867259777BD}" type="pres">
      <dgm:prSet presAssocID="{54539B96-076E-40A8-8213-C98D6BF2F591}" presName="sibTrans" presStyleLbl="sibTrans2D1" presStyleIdx="2" presStyleCnt="5"/>
      <dgm:spPr/>
    </dgm:pt>
    <dgm:pt modelId="{1DC10E8B-45FB-4F40-98BA-C8CB2C3059CC}" type="pres">
      <dgm:prSet presAssocID="{6639E49D-5CB2-46C9-BC79-CB4CF31718AD}" presName="node" presStyleLbl="node1" presStyleIdx="3" presStyleCnt="5">
        <dgm:presLayoutVars>
          <dgm:bulletEnabled val="1"/>
        </dgm:presLayoutVars>
      </dgm:prSet>
      <dgm:spPr/>
    </dgm:pt>
    <dgm:pt modelId="{A4630CC2-AA25-4025-88B3-18F7619EFF48}" type="pres">
      <dgm:prSet presAssocID="{6639E49D-5CB2-46C9-BC79-CB4CF31718AD}" presName="dummy" presStyleCnt="0"/>
      <dgm:spPr/>
    </dgm:pt>
    <dgm:pt modelId="{061BAFF6-FC62-49F7-853E-69E1DA9587A6}" type="pres">
      <dgm:prSet presAssocID="{495F2D95-276A-4435-BAAE-9B969851378F}" presName="sibTrans" presStyleLbl="sibTrans2D1" presStyleIdx="3" presStyleCnt="5"/>
      <dgm:spPr/>
    </dgm:pt>
    <dgm:pt modelId="{6ED18B5C-0395-46AB-88A1-A480C70636C6}" type="pres">
      <dgm:prSet presAssocID="{2F6BE1DA-45EB-44EE-AA92-A961FF517E3A}" presName="node" presStyleLbl="node1" presStyleIdx="4" presStyleCnt="5">
        <dgm:presLayoutVars>
          <dgm:bulletEnabled val="1"/>
        </dgm:presLayoutVars>
      </dgm:prSet>
      <dgm:spPr/>
    </dgm:pt>
    <dgm:pt modelId="{08657F12-4CE5-4037-AED8-B2F4AFF60EF4}" type="pres">
      <dgm:prSet presAssocID="{2F6BE1DA-45EB-44EE-AA92-A961FF517E3A}" presName="dummy" presStyleCnt="0"/>
      <dgm:spPr/>
    </dgm:pt>
    <dgm:pt modelId="{8F201973-0C5B-4C8C-92DD-71EF4D239B40}" type="pres">
      <dgm:prSet presAssocID="{FD659D9D-977A-4F9C-AB79-C6BE4A8DFEF6}" presName="sibTrans" presStyleLbl="sibTrans2D1" presStyleIdx="4" presStyleCnt="5"/>
      <dgm:spPr/>
    </dgm:pt>
  </dgm:ptLst>
  <dgm:cxnLst>
    <dgm:cxn modelId="{44E0400A-CB9D-4D88-AE2B-426F64C874E8}" type="presOf" srcId="{16796CB3-74E6-4683-8343-3C2323C6873F}" destId="{6FC351B1-DFB6-45CA-AF91-43671711E8EF}" srcOrd="0" destOrd="0" presId="urn:microsoft.com/office/officeart/2005/8/layout/radial6"/>
    <dgm:cxn modelId="{0A72CA10-7E3B-AA4B-9552-AD2849DBE1A6}" srcId="{A986FFB7-6140-4AF0-959C-4F759C742B85}" destId="{7072FF99-01EF-4748-9C2E-0590B3CF17CD}" srcOrd="2" destOrd="0" parTransId="{963974A2-FF24-1147-BBBD-87E3DF74BB21}" sibTransId="{C37729C5-CFB1-394C-8BA4-50AA51896D52}"/>
    <dgm:cxn modelId="{4FFFDE17-9317-421C-AC42-C844FE7EBA4D}" type="presOf" srcId="{939FA492-6D0E-4A3B-942D-C69A58DA1FFF}" destId="{740CE745-B9B6-4976-8073-2D82632877FA}" srcOrd="0" destOrd="0" presId="urn:microsoft.com/office/officeart/2005/8/layout/radial6"/>
    <dgm:cxn modelId="{82B66536-591E-1346-96EF-D5E17870219E}" srcId="{A986FFB7-6140-4AF0-959C-4F759C742B85}" destId="{FF8532D3-AC1E-D643-9CA2-1E00A146E3F3}" srcOrd="1" destOrd="0" parTransId="{6EA34044-75D8-7F46-AACA-A9D9270E6E7B}" sibTransId="{D1DB28BC-561C-A445-A210-F600049D164D}"/>
    <dgm:cxn modelId="{EB827A38-D7C1-459C-A664-B2A458B32476}" srcId="{A986FFB7-6140-4AF0-959C-4F759C742B85}" destId="{939FA492-6D0E-4A3B-942D-C69A58DA1FFF}" srcOrd="0" destOrd="0" parTransId="{8BE19008-4B36-4692-B475-B34F5286CA7D}" sibTransId="{042798F3-DF8F-4FCF-B357-0CD10AC5504D}"/>
    <dgm:cxn modelId="{1030AB46-34CC-41C3-8DBF-0123DDFB8EE9}" srcId="{939FA492-6D0E-4A3B-942D-C69A58DA1FFF}" destId="{6639E49D-5CB2-46C9-BC79-CB4CF31718AD}" srcOrd="3" destOrd="0" parTransId="{8BC88F0F-9398-4538-A97D-DFCBB1DDFD88}" sibTransId="{495F2D95-276A-4435-BAAE-9B969851378F}"/>
    <dgm:cxn modelId="{D96F664E-5DFB-4C63-B7B2-78443E668E59}" type="presOf" srcId="{ECEB6C7B-28B6-45B3-A037-45ADE7BF7592}" destId="{D27D5079-5890-48B6-8240-28DF529A693F}" srcOrd="0" destOrd="0" presId="urn:microsoft.com/office/officeart/2005/8/layout/radial6"/>
    <dgm:cxn modelId="{954E9C65-AFE9-42E9-A532-372FE45BB9CD}" type="presOf" srcId="{FD659D9D-977A-4F9C-AB79-C6BE4A8DFEF6}" destId="{8F201973-0C5B-4C8C-92DD-71EF4D239B40}" srcOrd="0" destOrd="0" presId="urn:microsoft.com/office/officeart/2005/8/layout/radial6"/>
    <dgm:cxn modelId="{3A3ACA6D-5BB2-4969-BC30-818C8D4133D4}" srcId="{939FA492-6D0E-4A3B-942D-C69A58DA1FFF}" destId="{07FAB59E-2276-4D62-BBD4-780A6F5D9B19}" srcOrd="2" destOrd="0" parTransId="{C33C414B-B08D-4B5F-9724-CD1929B129F9}" sibTransId="{54539B96-076E-40A8-8213-C98D6BF2F591}"/>
    <dgm:cxn modelId="{7182EA6F-DCE0-4FF5-A94B-BE23F7A1ECC0}" type="presOf" srcId="{495F2D95-276A-4435-BAAE-9B969851378F}" destId="{061BAFF6-FC62-49F7-853E-69E1DA9587A6}" srcOrd="0" destOrd="0" presId="urn:microsoft.com/office/officeart/2005/8/layout/radial6"/>
    <dgm:cxn modelId="{139E8C73-E394-40CF-B2D3-56DB5DF75504}" type="presOf" srcId="{54539B96-076E-40A8-8213-C98D6BF2F591}" destId="{091BE47C-B64C-432A-BD5A-C867259777BD}" srcOrd="0" destOrd="0" presId="urn:microsoft.com/office/officeart/2005/8/layout/radial6"/>
    <dgm:cxn modelId="{30337B79-1E4E-4436-8C36-DCB14AFB10D3}" srcId="{939FA492-6D0E-4A3B-942D-C69A58DA1FFF}" destId="{EC4FD495-6A94-44E5-8067-5CBF9D502CD8}" srcOrd="1" destOrd="0" parTransId="{D7E51360-9FC2-4BAD-8C4B-95ABF22EF21B}" sibTransId="{16796CB3-74E6-4683-8343-3C2323C6873F}"/>
    <dgm:cxn modelId="{8249CF83-9A26-4358-8DCC-D227C5C3B883}" type="presOf" srcId="{2F6BE1DA-45EB-44EE-AA92-A961FF517E3A}" destId="{6ED18B5C-0395-46AB-88A1-A480C70636C6}" srcOrd="0" destOrd="0" presId="urn:microsoft.com/office/officeart/2005/8/layout/radial6"/>
    <dgm:cxn modelId="{C3521FA5-FBE2-47D2-966C-94C53425DDBC}" type="presOf" srcId="{EC4FD495-6A94-44E5-8067-5CBF9D502CD8}" destId="{473D3CE1-6A58-4434-BBB3-1797A54B414B}" srcOrd="0" destOrd="0" presId="urn:microsoft.com/office/officeart/2005/8/layout/radial6"/>
    <dgm:cxn modelId="{6764F7AB-F798-4E05-AD8A-68C4628E89A4}" type="presOf" srcId="{AD2FAB1F-AECA-41CC-BD42-310BACE407E8}" destId="{8D76C084-6371-4B6C-84EE-2F0B8BA66ABA}" srcOrd="0" destOrd="0" presId="urn:microsoft.com/office/officeart/2005/8/layout/radial6"/>
    <dgm:cxn modelId="{87F3E5B5-85BB-415F-A606-15584937C3DE}" srcId="{939FA492-6D0E-4A3B-942D-C69A58DA1FFF}" destId="{2F6BE1DA-45EB-44EE-AA92-A961FF517E3A}" srcOrd="4" destOrd="0" parTransId="{3F486C88-C490-476C-BD97-993C4FCE7054}" sibTransId="{FD659D9D-977A-4F9C-AB79-C6BE4A8DFEF6}"/>
    <dgm:cxn modelId="{F55173C1-51B8-4172-9406-4CD7483D3E2F}" type="presOf" srcId="{07FAB59E-2276-4D62-BBD4-780A6F5D9B19}" destId="{C7D2B52E-8BD8-4AE7-B977-C26A9263916F}" srcOrd="0" destOrd="0" presId="urn:microsoft.com/office/officeart/2005/8/layout/radial6"/>
    <dgm:cxn modelId="{CD7A5FC9-0DF5-4730-B962-043306F61B65}" srcId="{939FA492-6D0E-4A3B-942D-C69A58DA1FFF}" destId="{AD2FAB1F-AECA-41CC-BD42-310BACE407E8}" srcOrd="0" destOrd="0" parTransId="{83170578-24E7-4071-8BB3-22EC47F9A80B}" sibTransId="{ECEB6C7B-28B6-45B3-A037-45ADE7BF7592}"/>
    <dgm:cxn modelId="{D0C84CCE-517F-4B8A-A65D-533CD3339C11}" type="presOf" srcId="{A986FFB7-6140-4AF0-959C-4F759C742B85}" destId="{C31BC7CC-C7C5-4A74-99DC-C2BDB0BD292C}" srcOrd="0" destOrd="0" presId="urn:microsoft.com/office/officeart/2005/8/layout/radial6"/>
    <dgm:cxn modelId="{AF0406FB-21F5-4DBF-9D21-06E7374B90B7}" type="presOf" srcId="{6639E49D-5CB2-46C9-BC79-CB4CF31718AD}" destId="{1DC10E8B-45FB-4F40-98BA-C8CB2C3059CC}" srcOrd="0" destOrd="0" presId="urn:microsoft.com/office/officeart/2005/8/layout/radial6"/>
    <dgm:cxn modelId="{75437518-4F0A-4D0E-9751-BF643F9ACEC2}" type="presParOf" srcId="{C31BC7CC-C7C5-4A74-99DC-C2BDB0BD292C}" destId="{740CE745-B9B6-4976-8073-2D82632877FA}" srcOrd="0" destOrd="0" presId="urn:microsoft.com/office/officeart/2005/8/layout/radial6"/>
    <dgm:cxn modelId="{9F346343-21CC-4B93-9007-99FA79D95CCB}" type="presParOf" srcId="{C31BC7CC-C7C5-4A74-99DC-C2BDB0BD292C}" destId="{8D76C084-6371-4B6C-84EE-2F0B8BA66ABA}" srcOrd="1" destOrd="0" presId="urn:microsoft.com/office/officeart/2005/8/layout/radial6"/>
    <dgm:cxn modelId="{14C8BD58-3D51-474F-9144-FB6A815BF4FC}" type="presParOf" srcId="{C31BC7CC-C7C5-4A74-99DC-C2BDB0BD292C}" destId="{5179AB46-BD2B-4796-BE10-92C84C220B81}" srcOrd="2" destOrd="0" presId="urn:microsoft.com/office/officeart/2005/8/layout/radial6"/>
    <dgm:cxn modelId="{6A33A00D-7385-4839-A9AE-D43214A78218}" type="presParOf" srcId="{C31BC7CC-C7C5-4A74-99DC-C2BDB0BD292C}" destId="{D27D5079-5890-48B6-8240-28DF529A693F}" srcOrd="3" destOrd="0" presId="urn:microsoft.com/office/officeart/2005/8/layout/radial6"/>
    <dgm:cxn modelId="{59E14537-50D4-4F16-BEFC-9D7A4A4718F3}" type="presParOf" srcId="{C31BC7CC-C7C5-4A74-99DC-C2BDB0BD292C}" destId="{473D3CE1-6A58-4434-BBB3-1797A54B414B}" srcOrd="4" destOrd="0" presId="urn:microsoft.com/office/officeart/2005/8/layout/radial6"/>
    <dgm:cxn modelId="{C9D5176C-47DE-4C02-86AF-D7D95633D140}" type="presParOf" srcId="{C31BC7CC-C7C5-4A74-99DC-C2BDB0BD292C}" destId="{E6A38D38-7BB8-4CEA-82CF-1354FD1BCE59}" srcOrd="5" destOrd="0" presId="urn:microsoft.com/office/officeart/2005/8/layout/radial6"/>
    <dgm:cxn modelId="{D47E69ED-48B2-43D0-9597-CD241ED9A019}" type="presParOf" srcId="{C31BC7CC-C7C5-4A74-99DC-C2BDB0BD292C}" destId="{6FC351B1-DFB6-45CA-AF91-43671711E8EF}" srcOrd="6" destOrd="0" presId="urn:microsoft.com/office/officeart/2005/8/layout/radial6"/>
    <dgm:cxn modelId="{95D994E7-4FB3-4444-A23C-DAF45319CE40}" type="presParOf" srcId="{C31BC7CC-C7C5-4A74-99DC-C2BDB0BD292C}" destId="{C7D2B52E-8BD8-4AE7-B977-C26A9263916F}" srcOrd="7" destOrd="0" presId="urn:microsoft.com/office/officeart/2005/8/layout/radial6"/>
    <dgm:cxn modelId="{07C482A8-78A2-4BC8-8750-F6A0C8F4A0D9}" type="presParOf" srcId="{C31BC7CC-C7C5-4A74-99DC-C2BDB0BD292C}" destId="{C77E8486-72B3-46F0-BEA6-A64BBD38DDB8}" srcOrd="8" destOrd="0" presId="urn:microsoft.com/office/officeart/2005/8/layout/radial6"/>
    <dgm:cxn modelId="{1004F0AC-26CA-41AA-9DB6-57E63B445B50}" type="presParOf" srcId="{C31BC7CC-C7C5-4A74-99DC-C2BDB0BD292C}" destId="{091BE47C-B64C-432A-BD5A-C867259777BD}" srcOrd="9" destOrd="0" presId="urn:microsoft.com/office/officeart/2005/8/layout/radial6"/>
    <dgm:cxn modelId="{DE685530-A380-4E36-BD23-193B4F763588}" type="presParOf" srcId="{C31BC7CC-C7C5-4A74-99DC-C2BDB0BD292C}" destId="{1DC10E8B-45FB-4F40-98BA-C8CB2C3059CC}" srcOrd="10" destOrd="0" presId="urn:microsoft.com/office/officeart/2005/8/layout/radial6"/>
    <dgm:cxn modelId="{F19B9193-447D-4630-8D5E-9C833D796935}" type="presParOf" srcId="{C31BC7CC-C7C5-4A74-99DC-C2BDB0BD292C}" destId="{A4630CC2-AA25-4025-88B3-18F7619EFF48}" srcOrd="11" destOrd="0" presId="urn:microsoft.com/office/officeart/2005/8/layout/radial6"/>
    <dgm:cxn modelId="{C5EC95F4-C3B0-48A1-86BC-05860AF1928F}" type="presParOf" srcId="{C31BC7CC-C7C5-4A74-99DC-C2BDB0BD292C}" destId="{061BAFF6-FC62-49F7-853E-69E1DA9587A6}" srcOrd="12" destOrd="0" presId="urn:microsoft.com/office/officeart/2005/8/layout/radial6"/>
    <dgm:cxn modelId="{9C8745A8-3391-4BE8-95A6-521A2FCA4C2F}" type="presParOf" srcId="{C31BC7CC-C7C5-4A74-99DC-C2BDB0BD292C}" destId="{6ED18B5C-0395-46AB-88A1-A480C70636C6}" srcOrd="13" destOrd="0" presId="urn:microsoft.com/office/officeart/2005/8/layout/radial6"/>
    <dgm:cxn modelId="{F97A1A97-837C-4EBB-9C46-B8E9D810F08B}" type="presParOf" srcId="{C31BC7CC-C7C5-4A74-99DC-C2BDB0BD292C}" destId="{08657F12-4CE5-4037-AED8-B2F4AFF60EF4}" srcOrd="14" destOrd="0" presId="urn:microsoft.com/office/officeart/2005/8/layout/radial6"/>
    <dgm:cxn modelId="{469AC5CD-7238-40AC-8C15-C7F63D5F657F}" type="presParOf" srcId="{C31BC7CC-C7C5-4A74-99DC-C2BDB0BD292C}" destId="{8F201973-0C5B-4C8C-92DD-71EF4D239B40}" srcOrd="15" destOrd="0" presId="urn:microsoft.com/office/officeart/2005/8/layout/radial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986FFB7-6140-4AF0-959C-4F759C742B85}" type="doc">
      <dgm:prSet loTypeId="urn:microsoft.com/office/officeart/2005/8/layout/radial6" loCatId="cycle" qsTypeId="urn:microsoft.com/office/officeart/2005/8/quickstyle/simple1" qsCatId="simple" csTypeId="urn:microsoft.com/office/officeart/2005/8/colors/accent0_1" csCatId="mainScheme" phldr="1"/>
      <dgm:spPr/>
      <dgm:t>
        <a:bodyPr/>
        <a:lstStyle/>
        <a:p>
          <a:endParaRPr lang="en-US"/>
        </a:p>
      </dgm:t>
    </dgm:pt>
    <dgm:pt modelId="{939FA492-6D0E-4A3B-942D-C69A58DA1FFF}">
      <dgm:prSet phldrT="[Text]"/>
      <dgm:spPr/>
      <dgm:t>
        <a:bodyPr/>
        <a:lstStyle/>
        <a:p>
          <a:r>
            <a:rPr lang="en-US" dirty="0">
              <a:latin typeface="Lexend Deca ExtraLight"/>
            </a:rPr>
            <a:t>CBPR</a:t>
          </a:r>
        </a:p>
      </dgm:t>
    </dgm:pt>
    <dgm:pt modelId="{8BE19008-4B36-4692-B475-B34F5286CA7D}" type="parTrans" cxnId="{EB827A38-D7C1-459C-A664-B2A458B32476}">
      <dgm:prSet/>
      <dgm:spPr/>
      <dgm:t>
        <a:bodyPr/>
        <a:lstStyle/>
        <a:p>
          <a:endParaRPr lang="en-US"/>
        </a:p>
      </dgm:t>
    </dgm:pt>
    <dgm:pt modelId="{042798F3-DF8F-4FCF-B357-0CD10AC5504D}" type="sibTrans" cxnId="{EB827A38-D7C1-459C-A664-B2A458B32476}">
      <dgm:prSet/>
      <dgm:spPr/>
      <dgm:t>
        <a:bodyPr/>
        <a:lstStyle/>
        <a:p>
          <a:endParaRPr lang="en-US"/>
        </a:p>
      </dgm:t>
    </dgm:pt>
    <dgm:pt modelId="{AD2FAB1F-AECA-41CC-BD42-310BACE407E8}">
      <dgm:prSet phldrT="[Text]"/>
      <dgm:spPr/>
      <dgm:t>
        <a:bodyPr/>
        <a:lstStyle/>
        <a:p>
          <a:r>
            <a:rPr lang="en-US" dirty="0">
              <a:solidFill>
                <a:schemeClr val="tx1"/>
              </a:solidFill>
              <a:latin typeface="Lexend Deca ExtraLight"/>
            </a:rPr>
            <a:t>Identifying priority public health issues &amp; research questions</a:t>
          </a:r>
        </a:p>
      </dgm:t>
    </dgm:pt>
    <dgm:pt modelId="{83170578-24E7-4071-8BB3-22EC47F9A80B}" type="parTrans" cxnId="{CD7A5FC9-0DF5-4730-B962-043306F61B65}">
      <dgm:prSet/>
      <dgm:spPr/>
      <dgm:t>
        <a:bodyPr/>
        <a:lstStyle/>
        <a:p>
          <a:endParaRPr lang="en-US"/>
        </a:p>
      </dgm:t>
    </dgm:pt>
    <dgm:pt modelId="{ECEB6C7B-28B6-45B3-A037-45ADE7BF7592}" type="sibTrans" cxnId="{CD7A5FC9-0DF5-4730-B962-043306F61B65}">
      <dgm:prSet/>
      <dgm:spPr/>
      <dgm:t>
        <a:bodyPr/>
        <a:lstStyle/>
        <a:p>
          <a:endParaRPr lang="en-US"/>
        </a:p>
      </dgm:t>
    </dgm:pt>
    <dgm:pt modelId="{EC4FD495-6A94-44E5-8067-5CBF9D502CD8}">
      <dgm:prSet phldrT="[Text]"/>
      <dgm:spPr/>
      <dgm:t>
        <a:bodyPr/>
        <a:lstStyle/>
        <a:p>
          <a:r>
            <a:rPr lang="en-US" dirty="0">
              <a:solidFill>
                <a:schemeClr val="tx1"/>
              </a:solidFill>
              <a:latin typeface="Lexend Deca ExtraLight"/>
            </a:rPr>
            <a:t>Designing the research and policy questions</a:t>
          </a:r>
        </a:p>
      </dgm:t>
    </dgm:pt>
    <dgm:pt modelId="{D7E51360-9FC2-4BAD-8C4B-95ABF22EF21B}" type="parTrans" cxnId="{30337B79-1E4E-4436-8C36-DCB14AFB10D3}">
      <dgm:prSet/>
      <dgm:spPr/>
      <dgm:t>
        <a:bodyPr/>
        <a:lstStyle/>
        <a:p>
          <a:endParaRPr lang="en-US"/>
        </a:p>
      </dgm:t>
    </dgm:pt>
    <dgm:pt modelId="{16796CB3-74E6-4683-8343-3C2323C6873F}" type="sibTrans" cxnId="{30337B79-1E4E-4436-8C36-DCB14AFB10D3}">
      <dgm:prSet/>
      <dgm:spPr/>
      <dgm:t>
        <a:bodyPr/>
        <a:lstStyle/>
        <a:p>
          <a:endParaRPr lang="en-US"/>
        </a:p>
      </dgm:t>
    </dgm:pt>
    <dgm:pt modelId="{07FAB59E-2276-4D62-BBD4-780A6F5D9B19}">
      <dgm:prSet phldrT="[Text]"/>
      <dgm:spPr/>
      <dgm:t>
        <a:bodyPr/>
        <a:lstStyle/>
        <a:p>
          <a:r>
            <a:rPr lang="en-US" dirty="0">
              <a:solidFill>
                <a:schemeClr val="tx1"/>
              </a:solidFill>
              <a:latin typeface="Lexend Deca ExtraLight"/>
            </a:rPr>
            <a:t>Feed back &amp; interpretation of the findings</a:t>
          </a:r>
        </a:p>
      </dgm:t>
    </dgm:pt>
    <dgm:pt modelId="{C33C414B-B08D-4B5F-9724-CD1929B129F9}" type="parTrans" cxnId="{3A3ACA6D-5BB2-4969-BC30-818C8D4133D4}">
      <dgm:prSet/>
      <dgm:spPr/>
      <dgm:t>
        <a:bodyPr/>
        <a:lstStyle/>
        <a:p>
          <a:endParaRPr lang="en-US"/>
        </a:p>
      </dgm:t>
    </dgm:pt>
    <dgm:pt modelId="{54539B96-076E-40A8-8213-C98D6BF2F591}" type="sibTrans" cxnId="{3A3ACA6D-5BB2-4969-BC30-818C8D4133D4}">
      <dgm:prSet/>
      <dgm:spPr/>
      <dgm:t>
        <a:bodyPr/>
        <a:lstStyle/>
        <a:p>
          <a:endParaRPr lang="en-US"/>
        </a:p>
      </dgm:t>
    </dgm:pt>
    <dgm:pt modelId="{6639E49D-5CB2-46C9-BC79-CB4CF31718AD}">
      <dgm:prSet phldrT="[Text]"/>
      <dgm:spPr/>
      <dgm:t>
        <a:bodyPr/>
        <a:lstStyle/>
        <a:p>
          <a:r>
            <a:rPr lang="en-US" dirty="0">
              <a:solidFill>
                <a:schemeClr val="tx1"/>
              </a:solidFill>
              <a:latin typeface="Lexend Deca ExtraLight"/>
            </a:rPr>
            <a:t>Disseminating and translating research findings</a:t>
          </a:r>
        </a:p>
      </dgm:t>
    </dgm:pt>
    <dgm:pt modelId="{8BC88F0F-9398-4538-A97D-DFCBB1DDFD88}" type="parTrans" cxnId="{1030AB46-34CC-41C3-8DBF-0123DDFB8EE9}">
      <dgm:prSet/>
      <dgm:spPr/>
      <dgm:t>
        <a:bodyPr/>
        <a:lstStyle/>
        <a:p>
          <a:endParaRPr lang="en-US"/>
        </a:p>
      </dgm:t>
    </dgm:pt>
    <dgm:pt modelId="{495F2D95-276A-4435-BAAE-9B969851378F}" type="sibTrans" cxnId="{1030AB46-34CC-41C3-8DBF-0123DDFB8EE9}">
      <dgm:prSet/>
      <dgm:spPr/>
      <dgm:t>
        <a:bodyPr/>
        <a:lstStyle/>
        <a:p>
          <a:endParaRPr lang="en-US"/>
        </a:p>
      </dgm:t>
    </dgm:pt>
    <dgm:pt modelId="{2F6BE1DA-45EB-44EE-AA92-A961FF517E3A}">
      <dgm:prSet phldrT="[Text]"/>
      <dgm:spPr/>
      <dgm:t>
        <a:bodyPr/>
        <a:lstStyle/>
        <a:p>
          <a:r>
            <a:rPr lang="en-US" dirty="0">
              <a:solidFill>
                <a:schemeClr val="tx1"/>
              </a:solidFill>
              <a:latin typeface="Lexend Deca ExtraLight"/>
            </a:rPr>
            <a:t>Assessing community strengths &amp; dynamics </a:t>
          </a:r>
        </a:p>
      </dgm:t>
    </dgm:pt>
    <dgm:pt modelId="{3F486C88-C490-476C-BD97-993C4FCE7054}" type="parTrans" cxnId="{87F3E5B5-85BB-415F-A606-15584937C3DE}">
      <dgm:prSet/>
      <dgm:spPr/>
      <dgm:t>
        <a:bodyPr/>
        <a:lstStyle/>
        <a:p>
          <a:endParaRPr lang="en-US"/>
        </a:p>
      </dgm:t>
    </dgm:pt>
    <dgm:pt modelId="{FD659D9D-977A-4F9C-AB79-C6BE4A8DFEF6}" type="sibTrans" cxnId="{87F3E5B5-85BB-415F-A606-15584937C3DE}">
      <dgm:prSet/>
      <dgm:spPr/>
      <dgm:t>
        <a:bodyPr/>
        <a:lstStyle/>
        <a:p>
          <a:endParaRPr lang="en-US"/>
        </a:p>
      </dgm:t>
    </dgm:pt>
    <dgm:pt modelId="{C31BC7CC-C7C5-4A74-99DC-C2BDB0BD292C}" type="pres">
      <dgm:prSet presAssocID="{A986FFB7-6140-4AF0-959C-4F759C742B85}" presName="Name0" presStyleCnt="0">
        <dgm:presLayoutVars>
          <dgm:chMax val="1"/>
          <dgm:dir/>
          <dgm:animLvl val="ctr"/>
          <dgm:resizeHandles val="exact"/>
        </dgm:presLayoutVars>
      </dgm:prSet>
      <dgm:spPr/>
    </dgm:pt>
    <dgm:pt modelId="{740CE745-B9B6-4976-8073-2D82632877FA}" type="pres">
      <dgm:prSet presAssocID="{939FA492-6D0E-4A3B-942D-C69A58DA1FFF}" presName="centerShape" presStyleLbl="node0" presStyleIdx="0" presStyleCnt="1"/>
      <dgm:spPr/>
    </dgm:pt>
    <dgm:pt modelId="{8D76C084-6371-4B6C-84EE-2F0B8BA66ABA}" type="pres">
      <dgm:prSet presAssocID="{AD2FAB1F-AECA-41CC-BD42-310BACE407E8}" presName="node" presStyleLbl="node1" presStyleIdx="0" presStyleCnt="5">
        <dgm:presLayoutVars>
          <dgm:bulletEnabled val="1"/>
        </dgm:presLayoutVars>
      </dgm:prSet>
      <dgm:spPr/>
    </dgm:pt>
    <dgm:pt modelId="{5179AB46-BD2B-4796-BE10-92C84C220B81}" type="pres">
      <dgm:prSet presAssocID="{AD2FAB1F-AECA-41CC-BD42-310BACE407E8}" presName="dummy" presStyleCnt="0"/>
      <dgm:spPr/>
    </dgm:pt>
    <dgm:pt modelId="{D27D5079-5890-48B6-8240-28DF529A693F}" type="pres">
      <dgm:prSet presAssocID="{ECEB6C7B-28B6-45B3-A037-45ADE7BF7592}" presName="sibTrans" presStyleLbl="sibTrans2D1" presStyleIdx="0" presStyleCnt="5"/>
      <dgm:spPr/>
    </dgm:pt>
    <dgm:pt modelId="{473D3CE1-6A58-4434-BBB3-1797A54B414B}" type="pres">
      <dgm:prSet presAssocID="{EC4FD495-6A94-44E5-8067-5CBF9D502CD8}" presName="node" presStyleLbl="node1" presStyleIdx="1" presStyleCnt="5">
        <dgm:presLayoutVars>
          <dgm:bulletEnabled val="1"/>
        </dgm:presLayoutVars>
      </dgm:prSet>
      <dgm:spPr/>
    </dgm:pt>
    <dgm:pt modelId="{E6A38D38-7BB8-4CEA-82CF-1354FD1BCE59}" type="pres">
      <dgm:prSet presAssocID="{EC4FD495-6A94-44E5-8067-5CBF9D502CD8}" presName="dummy" presStyleCnt="0"/>
      <dgm:spPr/>
    </dgm:pt>
    <dgm:pt modelId="{6FC351B1-DFB6-45CA-AF91-43671711E8EF}" type="pres">
      <dgm:prSet presAssocID="{16796CB3-74E6-4683-8343-3C2323C6873F}" presName="sibTrans" presStyleLbl="sibTrans2D1" presStyleIdx="1" presStyleCnt="5"/>
      <dgm:spPr/>
    </dgm:pt>
    <dgm:pt modelId="{C7D2B52E-8BD8-4AE7-B977-C26A9263916F}" type="pres">
      <dgm:prSet presAssocID="{07FAB59E-2276-4D62-BBD4-780A6F5D9B19}" presName="node" presStyleLbl="node1" presStyleIdx="2" presStyleCnt="5">
        <dgm:presLayoutVars>
          <dgm:bulletEnabled val="1"/>
        </dgm:presLayoutVars>
      </dgm:prSet>
      <dgm:spPr/>
    </dgm:pt>
    <dgm:pt modelId="{C77E8486-72B3-46F0-BEA6-A64BBD38DDB8}" type="pres">
      <dgm:prSet presAssocID="{07FAB59E-2276-4D62-BBD4-780A6F5D9B19}" presName="dummy" presStyleCnt="0"/>
      <dgm:spPr/>
    </dgm:pt>
    <dgm:pt modelId="{091BE47C-B64C-432A-BD5A-C867259777BD}" type="pres">
      <dgm:prSet presAssocID="{54539B96-076E-40A8-8213-C98D6BF2F591}" presName="sibTrans" presStyleLbl="sibTrans2D1" presStyleIdx="2" presStyleCnt="5"/>
      <dgm:spPr/>
    </dgm:pt>
    <dgm:pt modelId="{1DC10E8B-45FB-4F40-98BA-C8CB2C3059CC}" type="pres">
      <dgm:prSet presAssocID="{6639E49D-5CB2-46C9-BC79-CB4CF31718AD}" presName="node" presStyleLbl="node1" presStyleIdx="3" presStyleCnt="5">
        <dgm:presLayoutVars>
          <dgm:bulletEnabled val="1"/>
        </dgm:presLayoutVars>
      </dgm:prSet>
      <dgm:spPr/>
    </dgm:pt>
    <dgm:pt modelId="{A4630CC2-AA25-4025-88B3-18F7619EFF48}" type="pres">
      <dgm:prSet presAssocID="{6639E49D-5CB2-46C9-BC79-CB4CF31718AD}" presName="dummy" presStyleCnt="0"/>
      <dgm:spPr/>
    </dgm:pt>
    <dgm:pt modelId="{061BAFF6-FC62-49F7-853E-69E1DA9587A6}" type="pres">
      <dgm:prSet presAssocID="{495F2D95-276A-4435-BAAE-9B969851378F}" presName="sibTrans" presStyleLbl="sibTrans2D1" presStyleIdx="3" presStyleCnt="5"/>
      <dgm:spPr/>
    </dgm:pt>
    <dgm:pt modelId="{6ED18B5C-0395-46AB-88A1-A480C70636C6}" type="pres">
      <dgm:prSet presAssocID="{2F6BE1DA-45EB-44EE-AA92-A961FF517E3A}" presName="node" presStyleLbl="node1" presStyleIdx="4" presStyleCnt="5">
        <dgm:presLayoutVars>
          <dgm:bulletEnabled val="1"/>
        </dgm:presLayoutVars>
      </dgm:prSet>
      <dgm:spPr/>
    </dgm:pt>
    <dgm:pt modelId="{08657F12-4CE5-4037-AED8-B2F4AFF60EF4}" type="pres">
      <dgm:prSet presAssocID="{2F6BE1DA-45EB-44EE-AA92-A961FF517E3A}" presName="dummy" presStyleCnt="0"/>
      <dgm:spPr/>
    </dgm:pt>
    <dgm:pt modelId="{8F201973-0C5B-4C8C-92DD-71EF4D239B40}" type="pres">
      <dgm:prSet presAssocID="{FD659D9D-977A-4F9C-AB79-C6BE4A8DFEF6}" presName="sibTrans" presStyleLbl="sibTrans2D1" presStyleIdx="4" presStyleCnt="5"/>
      <dgm:spPr/>
    </dgm:pt>
  </dgm:ptLst>
  <dgm:cxnLst>
    <dgm:cxn modelId="{44E0400A-CB9D-4D88-AE2B-426F64C874E8}" type="presOf" srcId="{16796CB3-74E6-4683-8343-3C2323C6873F}" destId="{6FC351B1-DFB6-45CA-AF91-43671711E8EF}" srcOrd="0" destOrd="0" presId="urn:microsoft.com/office/officeart/2005/8/layout/radial6"/>
    <dgm:cxn modelId="{4FFFDE17-9317-421C-AC42-C844FE7EBA4D}" type="presOf" srcId="{939FA492-6D0E-4A3B-942D-C69A58DA1FFF}" destId="{740CE745-B9B6-4976-8073-2D82632877FA}" srcOrd="0" destOrd="0" presId="urn:microsoft.com/office/officeart/2005/8/layout/radial6"/>
    <dgm:cxn modelId="{EB827A38-D7C1-459C-A664-B2A458B32476}" srcId="{A986FFB7-6140-4AF0-959C-4F759C742B85}" destId="{939FA492-6D0E-4A3B-942D-C69A58DA1FFF}" srcOrd="0" destOrd="0" parTransId="{8BE19008-4B36-4692-B475-B34F5286CA7D}" sibTransId="{042798F3-DF8F-4FCF-B357-0CD10AC5504D}"/>
    <dgm:cxn modelId="{1030AB46-34CC-41C3-8DBF-0123DDFB8EE9}" srcId="{939FA492-6D0E-4A3B-942D-C69A58DA1FFF}" destId="{6639E49D-5CB2-46C9-BC79-CB4CF31718AD}" srcOrd="3" destOrd="0" parTransId="{8BC88F0F-9398-4538-A97D-DFCBB1DDFD88}" sibTransId="{495F2D95-276A-4435-BAAE-9B969851378F}"/>
    <dgm:cxn modelId="{D96F664E-5DFB-4C63-B7B2-78443E668E59}" type="presOf" srcId="{ECEB6C7B-28B6-45B3-A037-45ADE7BF7592}" destId="{D27D5079-5890-48B6-8240-28DF529A693F}" srcOrd="0" destOrd="0" presId="urn:microsoft.com/office/officeart/2005/8/layout/radial6"/>
    <dgm:cxn modelId="{954E9C65-AFE9-42E9-A532-372FE45BB9CD}" type="presOf" srcId="{FD659D9D-977A-4F9C-AB79-C6BE4A8DFEF6}" destId="{8F201973-0C5B-4C8C-92DD-71EF4D239B40}" srcOrd="0" destOrd="0" presId="urn:microsoft.com/office/officeart/2005/8/layout/radial6"/>
    <dgm:cxn modelId="{3A3ACA6D-5BB2-4969-BC30-818C8D4133D4}" srcId="{939FA492-6D0E-4A3B-942D-C69A58DA1FFF}" destId="{07FAB59E-2276-4D62-BBD4-780A6F5D9B19}" srcOrd="2" destOrd="0" parTransId="{C33C414B-B08D-4B5F-9724-CD1929B129F9}" sibTransId="{54539B96-076E-40A8-8213-C98D6BF2F591}"/>
    <dgm:cxn modelId="{7182EA6F-DCE0-4FF5-A94B-BE23F7A1ECC0}" type="presOf" srcId="{495F2D95-276A-4435-BAAE-9B969851378F}" destId="{061BAFF6-FC62-49F7-853E-69E1DA9587A6}" srcOrd="0" destOrd="0" presId="urn:microsoft.com/office/officeart/2005/8/layout/radial6"/>
    <dgm:cxn modelId="{139E8C73-E394-40CF-B2D3-56DB5DF75504}" type="presOf" srcId="{54539B96-076E-40A8-8213-C98D6BF2F591}" destId="{091BE47C-B64C-432A-BD5A-C867259777BD}" srcOrd="0" destOrd="0" presId="urn:microsoft.com/office/officeart/2005/8/layout/radial6"/>
    <dgm:cxn modelId="{30337B79-1E4E-4436-8C36-DCB14AFB10D3}" srcId="{939FA492-6D0E-4A3B-942D-C69A58DA1FFF}" destId="{EC4FD495-6A94-44E5-8067-5CBF9D502CD8}" srcOrd="1" destOrd="0" parTransId="{D7E51360-9FC2-4BAD-8C4B-95ABF22EF21B}" sibTransId="{16796CB3-74E6-4683-8343-3C2323C6873F}"/>
    <dgm:cxn modelId="{8249CF83-9A26-4358-8DCC-D227C5C3B883}" type="presOf" srcId="{2F6BE1DA-45EB-44EE-AA92-A961FF517E3A}" destId="{6ED18B5C-0395-46AB-88A1-A480C70636C6}" srcOrd="0" destOrd="0" presId="urn:microsoft.com/office/officeart/2005/8/layout/radial6"/>
    <dgm:cxn modelId="{C3521FA5-FBE2-47D2-966C-94C53425DDBC}" type="presOf" srcId="{EC4FD495-6A94-44E5-8067-5CBF9D502CD8}" destId="{473D3CE1-6A58-4434-BBB3-1797A54B414B}" srcOrd="0" destOrd="0" presId="urn:microsoft.com/office/officeart/2005/8/layout/radial6"/>
    <dgm:cxn modelId="{6764F7AB-F798-4E05-AD8A-68C4628E89A4}" type="presOf" srcId="{AD2FAB1F-AECA-41CC-BD42-310BACE407E8}" destId="{8D76C084-6371-4B6C-84EE-2F0B8BA66ABA}" srcOrd="0" destOrd="0" presId="urn:microsoft.com/office/officeart/2005/8/layout/radial6"/>
    <dgm:cxn modelId="{87F3E5B5-85BB-415F-A606-15584937C3DE}" srcId="{939FA492-6D0E-4A3B-942D-C69A58DA1FFF}" destId="{2F6BE1DA-45EB-44EE-AA92-A961FF517E3A}" srcOrd="4" destOrd="0" parTransId="{3F486C88-C490-476C-BD97-993C4FCE7054}" sibTransId="{FD659D9D-977A-4F9C-AB79-C6BE4A8DFEF6}"/>
    <dgm:cxn modelId="{F55173C1-51B8-4172-9406-4CD7483D3E2F}" type="presOf" srcId="{07FAB59E-2276-4D62-BBD4-780A6F5D9B19}" destId="{C7D2B52E-8BD8-4AE7-B977-C26A9263916F}" srcOrd="0" destOrd="0" presId="urn:microsoft.com/office/officeart/2005/8/layout/radial6"/>
    <dgm:cxn modelId="{CD7A5FC9-0DF5-4730-B962-043306F61B65}" srcId="{939FA492-6D0E-4A3B-942D-C69A58DA1FFF}" destId="{AD2FAB1F-AECA-41CC-BD42-310BACE407E8}" srcOrd="0" destOrd="0" parTransId="{83170578-24E7-4071-8BB3-22EC47F9A80B}" sibTransId="{ECEB6C7B-28B6-45B3-A037-45ADE7BF7592}"/>
    <dgm:cxn modelId="{D0C84CCE-517F-4B8A-A65D-533CD3339C11}" type="presOf" srcId="{A986FFB7-6140-4AF0-959C-4F759C742B85}" destId="{C31BC7CC-C7C5-4A74-99DC-C2BDB0BD292C}" srcOrd="0" destOrd="0" presId="urn:microsoft.com/office/officeart/2005/8/layout/radial6"/>
    <dgm:cxn modelId="{AF0406FB-21F5-4DBF-9D21-06E7374B90B7}" type="presOf" srcId="{6639E49D-5CB2-46C9-BC79-CB4CF31718AD}" destId="{1DC10E8B-45FB-4F40-98BA-C8CB2C3059CC}" srcOrd="0" destOrd="0" presId="urn:microsoft.com/office/officeart/2005/8/layout/radial6"/>
    <dgm:cxn modelId="{75437518-4F0A-4D0E-9751-BF643F9ACEC2}" type="presParOf" srcId="{C31BC7CC-C7C5-4A74-99DC-C2BDB0BD292C}" destId="{740CE745-B9B6-4976-8073-2D82632877FA}" srcOrd="0" destOrd="0" presId="urn:microsoft.com/office/officeart/2005/8/layout/radial6"/>
    <dgm:cxn modelId="{9F346343-21CC-4B93-9007-99FA79D95CCB}" type="presParOf" srcId="{C31BC7CC-C7C5-4A74-99DC-C2BDB0BD292C}" destId="{8D76C084-6371-4B6C-84EE-2F0B8BA66ABA}" srcOrd="1" destOrd="0" presId="urn:microsoft.com/office/officeart/2005/8/layout/radial6"/>
    <dgm:cxn modelId="{14C8BD58-3D51-474F-9144-FB6A815BF4FC}" type="presParOf" srcId="{C31BC7CC-C7C5-4A74-99DC-C2BDB0BD292C}" destId="{5179AB46-BD2B-4796-BE10-92C84C220B81}" srcOrd="2" destOrd="0" presId="urn:microsoft.com/office/officeart/2005/8/layout/radial6"/>
    <dgm:cxn modelId="{6A33A00D-7385-4839-A9AE-D43214A78218}" type="presParOf" srcId="{C31BC7CC-C7C5-4A74-99DC-C2BDB0BD292C}" destId="{D27D5079-5890-48B6-8240-28DF529A693F}" srcOrd="3" destOrd="0" presId="urn:microsoft.com/office/officeart/2005/8/layout/radial6"/>
    <dgm:cxn modelId="{59E14537-50D4-4F16-BEFC-9D7A4A4718F3}" type="presParOf" srcId="{C31BC7CC-C7C5-4A74-99DC-C2BDB0BD292C}" destId="{473D3CE1-6A58-4434-BBB3-1797A54B414B}" srcOrd="4" destOrd="0" presId="urn:microsoft.com/office/officeart/2005/8/layout/radial6"/>
    <dgm:cxn modelId="{C9D5176C-47DE-4C02-86AF-D7D95633D140}" type="presParOf" srcId="{C31BC7CC-C7C5-4A74-99DC-C2BDB0BD292C}" destId="{E6A38D38-7BB8-4CEA-82CF-1354FD1BCE59}" srcOrd="5" destOrd="0" presId="urn:microsoft.com/office/officeart/2005/8/layout/radial6"/>
    <dgm:cxn modelId="{D47E69ED-48B2-43D0-9597-CD241ED9A019}" type="presParOf" srcId="{C31BC7CC-C7C5-4A74-99DC-C2BDB0BD292C}" destId="{6FC351B1-DFB6-45CA-AF91-43671711E8EF}" srcOrd="6" destOrd="0" presId="urn:microsoft.com/office/officeart/2005/8/layout/radial6"/>
    <dgm:cxn modelId="{95D994E7-4FB3-4444-A23C-DAF45319CE40}" type="presParOf" srcId="{C31BC7CC-C7C5-4A74-99DC-C2BDB0BD292C}" destId="{C7D2B52E-8BD8-4AE7-B977-C26A9263916F}" srcOrd="7" destOrd="0" presId="urn:microsoft.com/office/officeart/2005/8/layout/radial6"/>
    <dgm:cxn modelId="{07C482A8-78A2-4BC8-8750-F6A0C8F4A0D9}" type="presParOf" srcId="{C31BC7CC-C7C5-4A74-99DC-C2BDB0BD292C}" destId="{C77E8486-72B3-46F0-BEA6-A64BBD38DDB8}" srcOrd="8" destOrd="0" presId="urn:microsoft.com/office/officeart/2005/8/layout/radial6"/>
    <dgm:cxn modelId="{1004F0AC-26CA-41AA-9DB6-57E63B445B50}" type="presParOf" srcId="{C31BC7CC-C7C5-4A74-99DC-C2BDB0BD292C}" destId="{091BE47C-B64C-432A-BD5A-C867259777BD}" srcOrd="9" destOrd="0" presId="urn:microsoft.com/office/officeart/2005/8/layout/radial6"/>
    <dgm:cxn modelId="{DE685530-A380-4E36-BD23-193B4F763588}" type="presParOf" srcId="{C31BC7CC-C7C5-4A74-99DC-C2BDB0BD292C}" destId="{1DC10E8B-45FB-4F40-98BA-C8CB2C3059CC}" srcOrd="10" destOrd="0" presId="urn:microsoft.com/office/officeart/2005/8/layout/radial6"/>
    <dgm:cxn modelId="{F19B9193-447D-4630-8D5E-9C833D796935}" type="presParOf" srcId="{C31BC7CC-C7C5-4A74-99DC-C2BDB0BD292C}" destId="{A4630CC2-AA25-4025-88B3-18F7619EFF48}" srcOrd="11" destOrd="0" presId="urn:microsoft.com/office/officeart/2005/8/layout/radial6"/>
    <dgm:cxn modelId="{C5EC95F4-C3B0-48A1-86BC-05860AF1928F}" type="presParOf" srcId="{C31BC7CC-C7C5-4A74-99DC-C2BDB0BD292C}" destId="{061BAFF6-FC62-49F7-853E-69E1DA9587A6}" srcOrd="12" destOrd="0" presId="urn:microsoft.com/office/officeart/2005/8/layout/radial6"/>
    <dgm:cxn modelId="{9C8745A8-3391-4BE8-95A6-521A2FCA4C2F}" type="presParOf" srcId="{C31BC7CC-C7C5-4A74-99DC-C2BDB0BD292C}" destId="{6ED18B5C-0395-46AB-88A1-A480C70636C6}" srcOrd="13" destOrd="0" presId="urn:microsoft.com/office/officeart/2005/8/layout/radial6"/>
    <dgm:cxn modelId="{F97A1A97-837C-4EBB-9C46-B8E9D810F08B}" type="presParOf" srcId="{C31BC7CC-C7C5-4A74-99DC-C2BDB0BD292C}" destId="{08657F12-4CE5-4037-AED8-B2F4AFF60EF4}" srcOrd="14" destOrd="0" presId="urn:microsoft.com/office/officeart/2005/8/layout/radial6"/>
    <dgm:cxn modelId="{469AC5CD-7238-40AC-8C15-C7F63D5F657F}" type="presParOf" srcId="{C31BC7CC-C7C5-4A74-99DC-C2BDB0BD292C}" destId="{8F201973-0C5B-4C8C-92DD-71EF4D239B40}" srcOrd="15" destOrd="0" presId="urn:microsoft.com/office/officeart/2005/8/layout/radial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986FFB7-6140-4AF0-959C-4F759C742B85}" type="doc">
      <dgm:prSet loTypeId="urn:microsoft.com/office/officeart/2005/8/layout/radial6" loCatId="cycle" qsTypeId="urn:microsoft.com/office/officeart/2005/8/quickstyle/simple1" qsCatId="simple" csTypeId="urn:microsoft.com/office/officeart/2005/8/colors/accent0_1" csCatId="mainScheme" phldr="1"/>
      <dgm:spPr/>
      <dgm:t>
        <a:bodyPr/>
        <a:lstStyle/>
        <a:p>
          <a:endParaRPr lang="en-US"/>
        </a:p>
      </dgm:t>
    </dgm:pt>
    <dgm:pt modelId="{939FA492-6D0E-4A3B-942D-C69A58DA1FFF}">
      <dgm:prSet phldrT="[Text]"/>
      <dgm:spPr/>
      <dgm:t>
        <a:bodyPr/>
        <a:lstStyle/>
        <a:p>
          <a:r>
            <a:rPr lang="en-US" dirty="0">
              <a:latin typeface="Lexend Deca ExtraLight"/>
            </a:rPr>
            <a:t>CBPR</a:t>
          </a:r>
        </a:p>
      </dgm:t>
      <dgm:extLst>
        <a:ext uri="{E40237B7-FDA0-4F09-8148-C483321AD2D9}">
          <dgm14:cNvPr xmlns:dgm14="http://schemas.microsoft.com/office/drawing/2010/diagram" id="0" name="" descr="A circular diagram titled CBPR shows five steps: identifying priority public health issues &amp; research questions, designing the research and policy questions, feedback &amp; interpretation of the findings, disseminating and translating research findings, assessing community strengths &amp; dynamics. "/>
        </a:ext>
      </dgm:extLst>
    </dgm:pt>
    <dgm:pt modelId="{8BE19008-4B36-4692-B475-B34F5286CA7D}" type="parTrans" cxnId="{EB827A38-D7C1-459C-A664-B2A458B32476}">
      <dgm:prSet/>
      <dgm:spPr/>
      <dgm:t>
        <a:bodyPr/>
        <a:lstStyle/>
        <a:p>
          <a:endParaRPr lang="en-US"/>
        </a:p>
      </dgm:t>
    </dgm:pt>
    <dgm:pt modelId="{042798F3-DF8F-4FCF-B357-0CD10AC5504D}" type="sibTrans" cxnId="{EB827A38-D7C1-459C-A664-B2A458B32476}">
      <dgm:prSet/>
      <dgm:spPr/>
      <dgm:t>
        <a:bodyPr/>
        <a:lstStyle/>
        <a:p>
          <a:endParaRPr lang="en-US"/>
        </a:p>
      </dgm:t>
    </dgm:pt>
    <dgm:pt modelId="{AD2FAB1F-AECA-41CC-BD42-310BACE407E8}">
      <dgm:prSet phldrT="[Text]"/>
      <dgm:spPr/>
      <dgm:t>
        <a:bodyPr/>
        <a:lstStyle/>
        <a:p>
          <a:r>
            <a:rPr lang="en-US" dirty="0">
              <a:solidFill>
                <a:schemeClr val="tx1"/>
              </a:solidFill>
              <a:latin typeface="Lexend Deca ExtraLight"/>
            </a:rPr>
            <a:t>Identifying priority public health issues &amp; research questions</a:t>
          </a:r>
        </a:p>
      </dgm:t>
    </dgm:pt>
    <dgm:pt modelId="{83170578-24E7-4071-8BB3-22EC47F9A80B}" type="parTrans" cxnId="{CD7A5FC9-0DF5-4730-B962-043306F61B65}">
      <dgm:prSet/>
      <dgm:spPr/>
      <dgm:t>
        <a:bodyPr/>
        <a:lstStyle/>
        <a:p>
          <a:endParaRPr lang="en-US"/>
        </a:p>
      </dgm:t>
    </dgm:pt>
    <dgm:pt modelId="{ECEB6C7B-28B6-45B3-A037-45ADE7BF7592}" type="sibTrans" cxnId="{CD7A5FC9-0DF5-4730-B962-043306F61B65}">
      <dgm:prSet/>
      <dgm:spPr/>
      <dgm:t>
        <a:bodyPr/>
        <a:lstStyle/>
        <a:p>
          <a:endParaRPr lang="en-US"/>
        </a:p>
      </dgm:t>
    </dgm:pt>
    <dgm:pt modelId="{EC4FD495-6A94-44E5-8067-5CBF9D502CD8}">
      <dgm:prSet phldrT="[Text]"/>
      <dgm:spPr/>
      <dgm:t>
        <a:bodyPr/>
        <a:lstStyle/>
        <a:p>
          <a:r>
            <a:rPr lang="en-US" dirty="0">
              <a:solidFill>
                <a:schemeClr val="tx1"/>
              </a:solidFill>
              <a:latin typeface="Lexend Deca ExtraLight"/>
            </a:rPr>
            <a:t>Designing the research and policy questions</a:t>
          </a:r>
        </a:p>
      </dgm:t>
    </dgm:pt>
    <dgm:pt modelId="{D7E51360-9FC2-4BAD-8C4B-95ABF22EF21B}" type="parTrans" cxnId="{30337B79-1E4E-4436-8C36-DCB14AFB10D3}">
      <dgm:prSet/>
      <dgm:spPr/>
      <dgm:t>
        <a:bodyPr/>
        <a:lstStyle/>
        <a:p>
          <a:endParaRPr lang="en-US"/>
        </a:p>
      </dgm:t>
    </dgm:pt>
    <dgm:pt modelId="{16796CB3-74E6-4683-8343-3C2323C6873F}" type="sibTrans" cxnId="{30337B79-1E4E-4436-8C36-DCB14AFB10D3}">
      <dgm:prSet/>
      <dgm:spPr/>
      <dgm:t>
        <a:bodyPr/>
        <a:lstStyle/>
        <a:p>
          <a:endParaRPr lang="en-US"/>
        </a:p>
      </dgm:t>
    </dgm:pt>
    <dgm:pt modelId="{07FAB59E-2276-4D62-BBD4-780A6F5D9B19}">
      <dgm:prSet phldrT="[Text]"/>
      <dgm:spPr/>
      <dgm:t>
        <a:bodyPr/>
        <a:lstStyle/>
        <a:p>
          <a:r>
            <a:rPr lang="en-US" dirty="0">
              <a:solidFill>
                <a:schemeClr val="tx1"/>
              </a:solidFill>
              <a:latin typeface="Lexend Deca ExtraLight"/>
            </a:rPr>
            <a:t>Feed back &amp; interpretation of the findings</a:t>
          </a:r>
        </a:p>
      </dgm:t>
    </dgm:pt>
    <dgm:pt modelId="{C33C414B-B08D-4B5F-9724-CD1929B129F9}" type="parTrans" cxnId="{3A3ACA6D-5BB2-4969-BC30-818C8D4133D4}">
      <dgm:prSet/>
      <dgm:spPr/>
      <dgm:t>
        <a:bodyPr/>
        <a:lstStyle/>
        <a:p>
          <a:endParaRPr lang="en-US"/>
        </a:p>
      </dgm:t>
    </dgm:pt>
    <dgm:pt modelId="{54539B96-076E-40A8-8213-C98D6BF2F591}" type="sibTrans" cxnId="{3A3ACA6D-5BB2-4969-BC30-818C8D4133D4}">
      <dgm:prSet/>
      <dgm:spPr/>
      <dgm:t>
        <a:bodyPr/>
        <a:lstStyle/>
        <a:p>
          <a:endParaRPr lang="en-US"/>
        </a:p>
      </dgm:t>
    </dgm:pt>
    <dgm:pt modelId="{6639E49D-5CB2-46C9-BC79-CB4CF31718AD}">
      <dgm:prSet phldrT="[Text]"/>
      <dgm:spPr/>
      <dgm:t>
        <a:bodyPr/>
        <a:lstStyle/>
        <a:p>
          <a:r>
            <a:rPr lang="en-US" dirty="0">
              <a:solidFill>
                <a:schemeClr val="tx1"/>
              </a:solidFill>
              <a:latin typeface="Lexend Deca ExtraLight"/>
            </a:rPr>
            <a:t>Disseminating and translating research findings</a:t>
          </a:r>
        </a:p>
      </dgm:t>
    </dgm:pt>
    <dgm:pt modelId="{8BC88F0F-9398-4538-A97D-DFCBB1DDFD88}" type="parTrans" cxnId="{1030AB46-34CC-41C3-8DBF-0123DDFB8EE9}">
      <dgm:prSet/>
      <dgm:spPr/>
      <dgm:t>
        <a:bodyPr/>
        <a:lstStyle/>
        <a:p>
          <a:endParaRPr lang="en-US"/>
        </a:p>
      </dgm:t>
    </dgm:pt>
    <dgm:pt modelId="{495F2D95-276A-4435-BAAE-9B969851378F}" type="sibTrans" cxnId="{1030AB46-34CC-41C3-8DBF-0123DDFB8EE9}">
      <dgm:prSet/>
      <dgm:spPr/>
      <dgm:t>
        <a:bodyPr/>
        <a:lstStyle/>
        <a:p>
          <a:endParaRPr lang="en-US"/>
        </a:p>
      </dgm:t>
    </dgm:pt>
    <dgm:pt modelId="{2F6BE1DA-45EB-44EE-AA92-A961FF517E3A}">
      <dgm:prSet phldrT="[Text]"/>
      <dgm:spPr/>
      <dgm:t>
        <a:bodyPr/>
        <a:lstStyle/>
        <a:p>
          <a:r>
            <a:rPr lang="en-US" dirty="0">
              <a:solidFill>
                <a:schemeClr val="tx1"/>
              </a:solidFill>
              <a:latin typeface="Lexend Deca ExtraLight"/>
            </a:rPr>
            <a:t>Assessing community strengths &amp; dynamics </a:t>
          </a:r>
        </a:p>
      </dgm:t>
    </dgm:pt>
    <dgm:pt modelId="{3F486C88-C490-476C-BD97-993C4FCE7054}" type="parTrans" cxnId="{87F3E5B5-85BB-415F-A606-15584937C3DE}">
      <dgm:prSet/>
      <dgm:spPr/>
      <dgm:t>
        <a:bodyPr/>
        <a:lstStyle/>
        <a:p>
          <a:endParaRPr lang="en-US"/>
        </a:p>
      </dgm:t>
    </dgm:pt>
    <dgm:pt modelId="{FD659D9D-977A-4F9C-AB79-C6BE4A8DFEF6}" type="sibTrans" cxnId="{87F3E5B5-85BB-415F-A606-15584937C3DE}">
      <dgm:prSet/>
      <dgm:spPr/>
      <dgm:t>
        <a:bodyPr/>
        <a:lstStyle/>
        <a:p>
          <a:endParaRPr lang="en-US"/>
        </a:p>
      </dgm:t>
    </dgm:pt>
    <dgm:pt modelId="{C31BC7CC-C7C5-4A74-99DC-C2BDB0BD292C}" type="pres">
      <dgm:prSet presAssocID="{A986FFB7-6140-4AF0-959C-4F759C742B85}" presName="Name0" presStyleCnt="0">
        <dgm:presLayoutVars>
          <dgm:chMax val="1"/>
          <dgm:dir/>
          <dgm:animLvl val="ctr"/>
          <dgm:resizeHandles val="exact"/>
        </dgm:presLayoutVars>
      </dgm:prSet>
      <dgm:spPr/>
    </dgm:pt>
    <dgm:pt modelId="{740CE745-B9B6-4976-8073-2D82632877FA}" type="pres">
      <dgm:prSet presAssocID="{939FA492-6D0E-4A3B-942D-C69A58DA1FFF}" presName="centerShape" presStyleLbl="node0" presStyleIdx="0" presStyleCnt="1"/>
      <dgm:spPr/>
    </dgm:pt>
    <dgm:pt modelId="{8D76C084-6371-4B6C-84EE-2F0B8BA66ABA}" type="pres">
      <dgm:prSet presAssocID="{AD2FAB1F-AECA-41CC-BD42-310BACE407E8}" presName="node" presStyleLbl="node1" presStyleIdx="0" presStyleCnt="5">
        <dgm:presLayoutVars>
          <dgm:bulletEnabled val="1"/>
        </dgm:presLayoutVars>
      </dgm:prSet>
      <dgm:spPr/>
    </dgm:pt>
    <dgm:pt modelId="{5179AB46-BD2B-4796-BE10-92C84C220B81}" type="pres">
      <dgm:prSet presAssocID="{AD2FAB1F-AECA-41CC-BD42-310BACE407E8}" presName="dummy" presStyleCnt="0"/>
      <dgm:spPr/>
    </dgm:pt>
    <dgm:pt modelId="{D27D5079-5890-48B6-8240-28DF529A693F}" type="pres">
      <dgm:prSet presAssocID="{ECEB6C7B-28B6-45B3-A037-45ADE7BF7592}" presName="sibTrans" presStyleLbl="sibTrans2D1" presStyleIdx="0" presStyleCnt="5"/>
      <dgm:spPr/>
    </dgm:pt>
    <dgm:pt modelId="{473D3CE1-6A58-4434-BBB3-1797A54B414B}" type="pres">
      <dgm:prSet presAssocID="{EC4FD495-6A94-44E5-8067-5CBF9D502CD8}" presName="node" presStyleLbl="node1" presStyleIdx="1" presStyleCnt="5">
        <dgm:presLayoutVars>
          <dgm:bulletEnabled val="1"/>
        </dgm:presLayoutVars>
      </dgm:prSet>
      <dgm:spPr/>
    </dgm:pt>
    <dgm:pt modelId="{E6A38D38-7BB8-4CEA-82CF-1354FD1BCE59}" type="pres">
      <dgm:prSet presAssocID="{EC4FD495-6A94-44E5-8067-5CBF9D502CD8}" presName="dummy" presStyleCnt="0"/>
      <dgm:spPr/>
    </dgm:pt>
    <dgm:pt modelId="{6FC351B1-DFB6-45CA-AF91-43671711E8EF}" type="pres">
      <dgm:prSet presAssocID="{16796CB3-74E6-4683-8343-3C2323C6873F}" presName="sibTrans" presStyleLbl="sibTrans2D1" presStyleIdx="1" presStyleCnt="5"/>
      <dgm:spPr/>
    </dgm:pt>
    <dgm:pt modelId="{C7D2B52E-8BD8-4AE7-B977-C26A9263916F}" type="pres">
      <dgm:prSet presAssocID="{07FAB59E-2276-4D62-BBD4-780A6F5D9B19}" presName="node" presStyleLbl="node1" presStyleIdx="2" presStyleCnt="5">
        <dgm:presLayoutVars>
          <dgm:bulletEnabled val="1"/>
        </dgm:presLayoutVars>
      </dgm:prSet>
      <dgm:spPr/>
    </dgm:pt>
    <dgm:pt modelId="{C77E8486-72B3-46F0-BEA6-A64BBD38DDB8}" type="pres">
      <dgm:prSet presAssocID="{07FAB59E-2276-4D62-BBD4-780A6F5D9B19}" presName="dummy" presStyleCnt="0"/>
      <dgm:spPr/>
    </dgm:pt>
    <dgm:pt modelId="{091BE47C-B64C-432A-BD5A-C867259777BD}" type="pres">
      <dgm:prSet presAssocID="{54539B96-076E-40A8-8213-C98D6BF2F591}" presName="sibTrans" presStyleLbl="sibTrans2D1" presStyleIdx="2" presStyleCnt="5"/>
      <dgm:spPr/>
    </dgm:pt>
    <dgm:pt modelId="{1DC10E8B-45FB-4F40-98BA-C8CB2C3059CC}" type="pres">
      <dgm:prSet presAssocID="{6639E49D-5CB2-46C9-BC79-CB4CF31718AD}" presName="node" presStyleLbl="node1" presStyleIdx="3" presStyleCnt="5">
        <dgm:presLayoutVars>
          <dgm:bulletEnabled val="1"/>
        </dgm:presLayoutVars>
      </dgm:prSet>
      <dgm:spPr/>
    </dgm:pt>
    <dgm:pt modelId="{A4630CC2-AA25-4025-88B3-18F7619EFF48}" type="pres">
      <dgm:prSet presAssocID="{6639E49D-5CB2-46C9-BC79-CB4CF31718AD}" presName="dummy" presStyleCnt="0"/>
      <dgm:spPr/>
    </dgm:pt>
    <dgm:pt modelId="{061BAFF6-FC62-49F7-853E-69E1DA9587A6}" type="pres">
      <dgm:prSet presAssocID="{495F2D95-276A-4435-BAAE-9B969851378F}" presName="sibTrans" presStyleLbl="sibTrans2D1" presStyleIdx="3" presStyleCnt="5"/>
      <dgm:spPr/>
    </dgm:pt>
    <dgm:pt modelId="{6ED18B5C-0395-46AB-88A1-A480C70636C6}" type="pres">
      <dgm:prSet presAssocID="{2F6BE1DA-45EB-44EE-AA92-A961FF517E3A}" presName="node" presStyleLbl="node1" presStyleIdx="4" presStyleCnt="5">
        <dgm:presLayoutVars>
          <dgm:bulletEnabled val="1"/>
        </dgm:presLayoutVars>
      </dgm:prSet>
      <dgm:spPr/>
    </dgm:pt>
    <dgm:pt modelId="{08657F12-4CE5-4037-AED8-B2F4AFF60EF4}" type="pres">
      <dgm:prSet presAssocID="{2F6BE1DA-45EB-44EE-AA92-A961FF517E3A}" presName="dummy" presStyleCnt="0"/>
      <dgm:spPr/>
    </dgm:pt>
    <dgm:pt modelId="{8F201973-0C5B-4C8C-92DD-71EF4D239B40}" type="pres">
      <dgm:prSet presAssocID="{FD659D9D-977A-4F9C-AB79-C6BE4A8DFEF6}" presName="sibTrans" presStyleLbl="sibTrans2D1" presStyleIdx="4" presStyleCnt="5"/>
      <dgm:spPr/>
    </dgm:pt>
  </dgm:ptLst>
  <dgm:cxnLst>
    <dgm:cxn modelId="{44E0400A-CB9D-4D88-AE2B-426F64C874E8}" type="presOf" srcId="{16796CB3-74E6-4683-8343-3C2323C6873F}" destId="{6FC351B1-DFB6-45CA-AF91-43671711E8EF}" srcOrd="0" destOrd="0" presId="urn:microsoft.com/office/officeart/2005/8/layout/radial6"/>
    <dgm:cxn modelId="{4FFFDE17-9317-421C-AC42-C844FE7EBA4D}" type="presOf" srcId="{939FA492-6D0E-4A3B-942D-C69A58DA1FFF}" destId="{740CE745-B9B6-4976-8073-2D82632877FA}" srcOrd="0" destOrd="0" presId="urn:microsoft.com/office/officeart/2005/8/layout/radial6"/>
    <dgm:cxn modelId="{EB827A38-D7C1-459C-A664-B2A458B32476}" srcId="{A986FFB7-6140-4AF0-959C-4F759C742B85}" destId="{939FA492-6D0E-4A3B-942D-C69A58DA1FFF}" srcOrd="0" destOrd="0" parTransId="{8BE19008-4B36-4692-B475-B34F5286CA7D}" sibTransId="{042798F3-DF8F-4FCF-B357-0CD10AC5504D}"/>
    <dgm:cxn modelId="{1030AB46-34CC-41C3-8DBF-0123DDFB8EE9}" srcId="{939FA492-6D0E-4A3B-942D-C69A58DA1FFF}" destId="{6639E49D-5CB2-46C9-BC79-CB4CF31718AD}" srcOrd="3" destOrd="0" parTransId="{8BC88F0F-9398-4538-A97D-DFCBB1DDFD88}" sibTransId="{495F2D95-276A-4435-BAAE-9B969851378F}"/>
    <dgm:cxn modelId="{D96F664E-5DFB-4C63-B7B2-78443E668E59}" type="presOf" srcId="{ECEB6C7B-28B6-45B3-A037-45ADE7BF7592}" destId="{D27D5079-5890-48B6-8240-28DF529A693F}" srcOrd="0" destOrd="0" presId="urn:microsoft.com/office/officeart/2005/8/layout/radial6"/>
    <dgm:cxn modelId="{954E9C65-AFE9-42E9-A532-372FE45BB9CD}" type="presOf" srcId="{FD659D9D-977A-4F9C-AB79-C6BE4A8DFEF6}" destId="{8F201973-0C5B-4C8C-92DD-71EF4D239B40}" srcOrd="0" destOrd="0" presId="urn:microsoft.com/office/officeart/2005/8/layout/radial6"/>
    <dgm:cxn modelId="{3A3ACA6D-5BB2-4969-BC30-818C8D4133D4}" srcId="{939FA492-6D0E-4A3B-942D-C69A58DA1FFF}" destId="{07FAB59E-2276-4D62-BBD4-780A6F5D9B19}" srcOrd="2" destOrd="0" parTransId="{C33C414B-B08D-4B5F-9724-CD1929B129F9}" sibTransId="{54539B96-076E-40A8-8213-C98D6BF2F591}"/>
    <dgm:cxn modelId="{7182EA6F-DCE0-4FF5-A94B-BE23F7A1ECC0}" type="presOf" srcId="{495F2D95-276A-4435-BAAE-9B969851378F}" destId="{061BAFF6-FC62-49F7-853E-69E1DA9587A6}" srcOrd="0" destOrd="0" presId="urn:microsoft.com/office/officeart/2005/8/layout/radial6"/>
    <dgm:cxn modelId="{139E8C73-E394-40CF-B2D3-56DB5DF75504}" type="presOf" srcId="{54539B96-076E-40A8-8213-C98D6BF2F591}" destId="{091BE47C-B64C-432A-BD5A-C867259777BD}" srcOrd="0" destOrd="0" presId="urn:microsoft.com/office/officeart/2005/8/layout/radial6"/>
    <dgm:cxn modelId="{30337B79-1E4E-4436-8C36-DCB14AFB10D3}" srcId="{939FA492-6D0E-4A3B-942D-C69A58DA1FFF}" destId="{EC4FD495-6A94-44E5-8067-5CBF9D502CD8}" srcOrd="1" destOrd="0" parTransId="{D7E51360-9FC2-4BAD-8C4B-95ABF22EF21B}" sibTransId="{16796CB3-74E6-4683-8343-3C2323C6873F}"/>
    <dgm:cxn modelId="{8249CF83-9A26-4358-8DCC-D227C5C3B883}" type="presOf" srcId="{2F6BE1DA-45EB-44EE-AA92-A961FF517E3A}" destId="{6ED18B5C-0395-46AB-88A1-A480C70636C6}" srcOrd="0" destOrd="0" presId="urn:microsoft.com/office/officeart/2005/8/layout/radial6"/>
    <dgm:cxn modelId="{C3521FA5-FBE2-47D2-966C-94C53425DDBC}" type="presOf" srcId="{EC4FD495-6A94-44E5-8067-5CBF9D502CD8}" destId="{473D3CE1-6A58-4434-BBB3-1797A54B414B}" srcOrd="0" destOrd="0" presId="urn:microsoft.com/office/officeart/2005/8/layout/radial6"/>
    <dgm:cxn modelId="{6764F7AB-F798-4E05-AD8A-68C4628E89A4}" type="presOf" srcId="{AD2FAB1F-AECA-41CC-BD42-310BACE407E8}" destId="{8D76C084-6371-4B6C-84EE-2F0B8BA66ABA}" srcOrd="0" destOrd="0" presId="urn:microsoft.com/office/officeart/2005/8/layout/radial6"/>
    <dgm:cxn modelId="{87F3E5B5-85BB-415F-A606-15584937C3DE}" srcId="{939FA492-6D0E-4A3B-942D-C69A58DA1FFF}" destId="{2F6BE1DA-45EB-44EE-AA92-A961FF517E3A}" srcOrd="4" destOrd="0" parTransId="{3F486C88-C490-476C-BD97-993C4FCE7054}" sibTransId="{FD659D9D-977A-4F9C-AB79-C6BE4A8DFEF6}"/>
    <dgm:cxn modelId="{F55173C1-51B8-4172-9406-4CD7483D3E2F}" type="presOf" srcId="{07FAB59E-2276-4D62-BBD4-780A6F5D9B19}" destId="{C7D2B52E-8BD8-4AE7-B977-C26A9263916F}" srcOrd="0" destOrd="0" presId="urn:microsoft.com/office/officeart/2005/8/layout/radial6"/>
    <dgm:cxn modelId="{CD7A5FC9-0DF5-4730-B962-043306F61B65}" srcId="{939FA492-6D0E-4A3B-942D-C69A58DA1FFF}" destId="{AD2FAB1F-AECA-41CC-BD42-310BACE407E8}" srcOrd="0" destOrd="0" parTransId="{83170578-24E7-4071-8BB3-22EC47F9A80B}" sibTransId="{ECEB6C7B-28B6-45B3-A037-45ADE7BF7592}"/>
    <dgm:cxn modelId="{D0C84CCE-517F-4B8A-A65D-533CD3339C11}" type="presOf" srcId="{A986FFB7-6140-4AF0-959C-4F759C742B85}" destId="{C31BC7CC-C7C5-4A74-99DC-C2BDB0BD292C}" srcOrd="0" destOrd="0" presId="urn:microsoft.com/office/officeart/2005/8/layout/radial6"/>
    <dgm:cxn modelId="{AF0406FB-21F5-4DBF-9D21-06E7374B90B7}" type="presOf" srcId="{6639E49D-5CB2-46C9-BC79-CB4CF31718AD}" destId="{1DC10E8B-45FB-4F40-98BA-C8CB2C3059CC}" srcOrd="0" destOrd="0" presId="urn:microsoft.com/office/officeart/2005/8/layout/radial6"/>
    <dgm:cxn modelId="{75437518-4F0A-4D0E-9751-BF643F9ACEC2}" type="presParOf" srcId="{C31BC7CC-C7C5-4A74-99DC-C2BDB0BD292C}" destId="{740CE745-B9B6-4976-8073-2D82632877FA}" srcOrd="0" destOrd="0" presId="urn:microsoft.com/office/officeart/2005/8/layout/radial6"/>
    <dgm:cxn modelId="{9F346343-21CC-4B93-9007-99FA79D95CCB}" type="presParOf" srcId="{C31BC7CC-C7C5-4A74-99DC-C2BDB0BD292C}" destId="{8D76C084-6371-4B6C-84EE-2F0B8BA66ABA}" srcOrd="1" destOrd="0" presId="urn:microsoft.com/office/officeart/2005/8/layout/radial6"/>
    <dgm:cxn modelId="{14C8BD58-3D51-474F-9144-FB6A815BF4FC}" type="presParOf" srcId="{C31BC7CC-C7C5-4A74-99DC-C2BDB0BD292C}" destId="{5179AB46-BD2B-4796-BE10-92C84C220B81}" srcOrd="2" destOrd="0" presId="urn:microsoft.com/office/officeart/2005/8/layout/radial6"/>
    <dgm:cxn modelId="{6A33A00D-7385-4839-A9AE-D43214A78218}" type="presParOf" srcId="{C31BC7CC-C7C5-4A74-99DC-C2BDB0BD292C}" destId="{D27D5079-5890-48B6-8240-28DF529A693F}" srcOrd="3" destOrd="0" presId="urn:microsoft.com/office/officeart/2005/8/layout/radial6"/>
    <dgm:cxn modelId="{59E14537-50D4-4F16-BEFC-9D7A4A4718F3}" type="presParOf" srcId="{C31BC7CC-C7C5-4A74-99DC-C2BDB0BD292C}" destId="{473D3CE1-6A58-4434-BBB3-1797A54B414B}" srcOrd="4" destOrd="0" presId="urn:microsoft.com/office/officeart/2005/8/layout/radial6"/>
    <dgm:cxn modelId="{C9D5176C-47DE-4C02-86AF-D7D95633D140}" type="presParOf" srcId="{C31BC7CC-C7C5-4A74-99DC-C2BDB0BD292C}" destId="{E6A38D38-7BB8-4CEA-82CF-1354FD1BCE59}" srcOrd="5" destOrd="0" presId="urn:microsoft.com/office/officeart/2005/8/layout/radial6"/>
    <dgm:cxn modelId="{D47E69ED-48B2-43D0-9597-CD241ED9A019}" type="presParOf" srcId="{C31BC7CC-C7C5-4A74-99DC-C2BDB0BD292C}" destId="{6FC351B1-DFB6-45CA-AF91-43671711E8EF}" srcOrd="6" destOrd="0" presId="urn:microsoft.com/office/officeart/2005/8/layout/radial6"/>
    <dgm:cxn modelId="{95D994E7-4FB3-4444-A23C-DAF45319CE40}" type="presParOf" srcId="{C31BC7CC-C7C5-4A74-99DC-C2BDB0BD292C}" destId="{C7D2B52E-8BD8-4AE7-B977-C26A9263916F}" srcOrd="7" destOrd="0" presId="urn:microsoft.com/office/officeart/2005/8/layout/radial6"/>
    <dgm:cxn modelId="{07C482A8-78A2-4BC8-8750-F6A0C8F4A0D9}" type="presParOf" srcId="{C31BC7CC-C7C5-4A74-99DC-C2BDB0BD292C}" destId="{C77E8486-72B3-46F0-BEA6-A64BBD38DDB8}" srcOrd="8" destOrd="0" presId="urn:microsoft.com/office/officeart/2005/8/layout/radial6"/>
    <dgm:cxn modelId="{1004F0AC-26CA-41AA-9DB6-57E63B445B50}" type="presParOf" srcId="{C31BC7CC-C7C5-4A74-99DC-C2BDB0BD292C}" destId="{091BE47C-B64C-432A-BD5A-C867259777BD}" srcOrd="9" destOrd="0" presId="urn:microsoft.com/office/officeart/2005/8/layout/radial6"/>
    <dgm:cxn modelId="{DE685530-A380-4E36-BD23-193B4F763588}" type="presParOf" srcId="{C31BC7CC-C7C5-4A74-99DC-C2BDB0BD292C}" destId="{1DC10E8B-45FB-4F40-98BA-C8CB2C3059CC}" srcOrd="10" destOrd="0" presId="urn:microsoft.com/office/officeart/2005/8/layout/radial6"/>
    <dgm:cxn modelId="{F19B9193-447D-4630-8D5E-9C833D796935}" type="presParOf" srcId="{C31BC7CC-C7C5-4A74-99DC-C2BDB0BD292C}" destId="{A4630CC2-AA25-4025-88B3-18F7619EFF48}" srcOrd="11" destOrd="0" presId="urn:microsoft.com/office/officeart/2005/8/layout/radial6"/>
    <dgm:cxn modelId="{C5EC95F4-C3B0-48A1-86BC-05860AF1928F}" type="presParOf" srcId="{C31BC7CC-C7C5-4A74-99DC-C2BDB0BD292C}" destId="{061BAFF6-FC62-49F7-853E-69E1DA9587A6}" srcOrd="12" destOrd="0" presId="urn:microsoft.com/office/officeart/2005/8/layout/radial6"/>
    <dgm:cxn modelId="{9C8745A8-3391-4BE8-95A6-521A2FCA4C2F}" type="presParOf" srcId="{C31BC7CC-C7C5-4A74-99DC-C2BDB0BD292C}" destId="{6ED18B5C-0395-46AB-88A1-A480C70636C6}" srcOrd="13" destOrd="0" presId="urn:microsoft.com/office/officeart/2005/8/layout/radial6"/>
    <dgm:cxn modelId="{F97A1A97-837C-4EBB-9C46-B8E9D810F08B}" type="presParOf" srcId="{C31BC7CC-C7C5-4A74-99DC-C2BDB0BD292C}" destId="{08657F12-4CE5-4037-AED8-B2F4AFF60EF4}" srcOrd="14" destOrd="0" presId="urn:microsoft.com/office/officeart/2005/8/layout/radial6"/>
    <dgm:cxn modelId="{469AC5CD-7238-40AC-8C15-C7F63D5F657F}" type="presParOf" srcId="{C31BC7CC-C7C5-4A74-99DC-C2BDB0BD292C}" destId="{8F201973-0C5B-4C8C-92DD-71EF4D239B40}" srcOrd="15" destOrd="0" presId="urn:microsoft.com/office/officeart/2005/8/layout/radial6"/>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986FFB7-6140-4AF0-959C-4F759C742B85}" type="doc">
      <dgm:prSet loTypeId="urn:microsoft.com/office/officeart/2005/8/layout/radial6" loCatId="cycle" qsTypeId="urn:microsoft.com/office/officeart/2005/8/quickstyle/simple1" qsCatId="simple" csTypeId="urn:microsoft.com/office/officeart/2005/8/colors/accent0_1" csCatId="mainScheme" phldr="1"/>
      <dgm:spPr/>
      <dgm:t>
        <a:bodyPr/>
        <a:lstStyle/>
        <a:p>
          <a:endParaRPr lang="en-US"/>
        </a:p>
      </dgm:t>
    </dgm:pt>
    <dgm:pt modelId="{939FA492-6D0E-4A3B-942D-C69A58DA1FFF}">
      <dgm:prSet phldrT="[Text]"/>
      <dgm:spPr/>
      <dgm:t>
        <a:bodyPr/>
        <a:lstStyle/>
        <a:p>
          <a:r>
            <a:rPr lang="en-US" dirty="0">
              <a:latin typeface="Lexend Deca ExtraLight"/>
            </a:rPr>
            <a:t>CBPR</a:t>
          </a:r>
        </a:p>
      </dgm:t>
    </dgm:pt>
    <dgm:pt modelId="{8BE19008-4B36-4692-B475-B34F5286CA7D}" type="parTrans" cxnId="{EB827A38-D7C1-459C-A664-B2A458B32476}">
      <dgm:prSet/>
      <dgm:spPr/>
      <dgm:t>
        <a:bodyPr/>
        <a:lstStyle/>
        <a:p>
          <a:endParaRPr lang="en-US"/>
        </a:p>
      </dgm:t>
    </dgm:pt>
    <dgm:pt modelId="{042798F3-DF8F-4FCF-B357-0CD10AC5504D}" type="sibTrans" cxnId="{EB827A38-D7C1-459C-A664-B2A458B32476}">
      <dgm:prSet/>
      <dgm:spPr/>
      <dgm:t>
        <a:bodyPr/>
        <a:lstStyle/>
        <a:p>
          <a:endParaRPr lang="en-US"/>
        </a:p>
      </dgm:t>
    </dgm:pt>
    <dgm:pt modelId="{AD2FAB1F-AECA-41CC-BD42-310BACE407E8}">
      <dgm:prSet phldrT="[Text]"/>
      <dgm:spPr/>
      <dgm:t>
        <a:bodyPr/>
        <a:lstStyle/>
        <a:p>
          <a:r>
            <a:rPr lang="en-US" dirty="0">
              <a:solidFill>
                <a:schemeClr val="tx1"/>
              </a:solidFill>
              <a:latin typeface="Lexend Deca ExtraLight"/>
            </a:rPr>
            <a:t>Identifying priority public health issues &amp; research questions</a:t>
          </a:r>
        </a:p>
      </dgm:t>
      <dgm:extLst>
        <a:ext uri="{E40237B7-FDA0-4F09-8148-C483321AD2D9}">
          <dgm14:cNvPr xmlns:dgm14="http://schemas.microsoft.com/office/drawing/2010/diagram" id="0" name="" descr="A circular diagram titled CBPR shows five steps: identifying priority public health issues &amp; research questions, designing the research and policy questions, feedback &amp; interpretation of the findings, disseminating and translating research findings, assessing community strengths &amp; dynamics. "/>
        </a:ext>
      </dgm:extLst>
    </dgm:pt>
    <dgm:pt modelId="{83170578-24E7-4071-8BB3-22EC47F9A80B}" type="parTrans" cxnId="{CD7A5FC9-0DF5-4730-B962-043306F61B65}">
      <dgm:prSet/>
      <dgm:spPr/>
      <dgm:t>
        <a:bodyPr/>
        <a:lstStyle/>
        <a:p>
          <a:endParaRPr lang="en-US"/>
        </a:p>
      </dgm:t>
    </dgm:pt>
    <dgm:pt modelId="{ECEB6C7B-28B6-45B3-A037-45ADE7BF7592}" type="sibTrans" cxnId="{CD7A5FC9-0DF5-4730-B962-043306F61B65}">
      <dgm:prSet/>
      <dgm:spPr/>
      <dgm:t>
        <a:bodyPr/>
        <a:lstStyle/>
        <a:p>
          <a:endParaRPr lang="en-US"/>
        </a:p>
      </dgm:t>
    </dgm:pt>
    <dgm:pt modelId="{EC4FD495-6A94-44E5-8067-5CBF9D502CD8}">
      <dgm:prSet phldrT="[Text]"/>
      <dgm:spPr/>
      <dgm:t>
        <a:bodyPr/>
        <a:lstStyle/>
        <a:p>
          <a:r>
            <a:rPr lang="en-US" dirty="0">
              <a:solidFill>
                <a:schemeClr val="tx1"/>
              </a:solidFill>
              <a:latin typeface="Lexend Deca ExtraLight"/>
            </a:rPr>
            <a:t>Designing the research and policy questions</a:t>
          </a:r>
        </a:p>
      </dgm:t>
    </dgm:pt>
    <dgm:pt modelId="{D7E51360-9FC2-4BAD-8C4B-95ABF22EF21B}" type="parTrans" cxnId="{30337B79-1E4E-4436-8C36-DCB14AFB10D3}">
      <dgm:prSet/>
      <dgm:spPr/>
      <dgm:t>
        <a:bodyPr/>
        <a:lstStyle/>
        <a:p>
          <a:endParaRPr lang="en-US"/>
        </a:p>
      </dgm:t>
    </dgm:pt>
    <dgm:pt modelId="{16796CB3-74E6-4683-8343-3C2323C6873F}" type="sibTrans" cxnId="{30337B79-1E4E-4436-8C36-DCB14AFB10D3}">
      <dgm:prSet/>
      <dgm:spPr/>
      <dgm:t>
        <a:bodyPr/>
        <a:lstStyle/>
        <a:p>
          <a:endParaRPr lang="en-US"/>
        </a:p>
      </dgm:t>
    </dgm:pt>
    <dgm:pt modelId="{07FAB59E-2276-4D62-BBD4-780A6F5D9B19}">
      <dgm:prSet phldrT="[Text]"/>
      <dgm:spPr/>
      <dgm:t>
        <a:bodyPr/>
        <a:lstStyle/>
        <a:p>
          <a:r>
            <a:rPr lang="en-US" dirty="0">
              <a:solidFill>
                <a:schemeClr val="tx1"/>
              </a:solidFill>
              <a:latin typeface="Lexend Deca ExtraLight"/>
            </a:rPr>
            <a:t>Feed back &amp; interpretation of the findings</a:t>
          </a:r>
        </a:p>
      </dgm:t>
    </dgm:pt>
    <dgm:pt modelId="{C33C414B-B08D-4B5F-9724-CD1929B129F9}" type="parTrans" cxnId="{3A3ACA6D-5BB2-4969-BC30-818C8D4133D4}">
      <dgm:prSet/>
      <dgm:spPr/>
      <dgm:t>
        <a:bodyPr/>
        <a:lstStyle/>
        <a:p>
          <a:endParaRPr lang="en-US"/>
        </a:p>
      </dgm:t>
    </dgm:pt>
    <dgm:pt modelId="{54539B96-076E-40A8-8213-C98D6BF2F591}" type="sibTrans" cxnId="{3A3ACA6D-5BB2-4969-BC30-818C8D4133D4}">
      <dgm:prSet/>
      <dgm:spPr/>
      <dgm:t>
        <a:bodyPr/>
        <a:lstStyle/>
        <a:p>
          <a:endParaRPr lang="en-US"/>
        </a:p>
      </dgm:t>
    </dgm:pt>
    <dgm:pt modelId="{6639E49D-5CB2-46C9-BC79-CB4CF31718AD}">
      <dgm:prSet phldrT="[Text]"/>
      <dgm:spPr/>
      <dgm:t>
        <a:bodyPr/>
        <a:lstStyle/>
        <a:p>
          <a:r>
            <a:rPr lang="en-US" dirty="0">
              <a:solidFill>
                <a:schemeClr val="tx1"/>
              </a:solidFill>
              <a:latin typeface="Lexend Deca ExtraLight"/>
            </a:rPr>
            <a:t>Disseminating and translating research findings</a:t>
          </a:r>
        </a:p>
      </dgm:t>
    </dgm:pt>
    <dgm:pt modelId="{8BC88F0F-9398-4538-A97D-DFCBB1DDFD88}" type="parTrans" cxnId="{1030AB46-34CC-41C3-8DBF-0123DDFB8EE9}">
      <dgm:prSet/>
      <dgm:spPr/>
      <dgm:t>
        <a:bodyPr/>
        <a:lstStyle/>
        <a:p>
          <a:endParaRPr lang="en-US"/>
        </a:p>
      </dgm:t>
    </dgm:pt>
    <dgm:pt modelId="{495F2D95-276A-4435-BAAE-9B969851378F}" type="sibTrans" cxnId="{1030AB46-34CC-41C3-8DBF-0123DDFB8EE9}">
      <dgm:prSet/>
      <dgm:spPr/>
      <dgm:t>
        <a:bodyPr/>
        <a:lstStyle/>
        <a:p>
          <a:endParaRPr lang="en-US"/>
        </a:p>
      </dgm:t>
    </dgm:pt>
    <dgm:pt modelId="{2F6BE1DA-45EB-44EE-AA92-A961FF517E3A}">
      <dgm:prSet phldrT="[Text]"/>
      <dgm:spPr/>
      <dgm:t>
        <a:bodyPr/>
        <a:lstStyle/>
        <a:p>
          <a:r>
            <a:rPr lang="en-US" dirty="0">
              <a:solidFill>
                <a:schemeClr val="tx1"/>
              </a:solidFill>
              <a:latin typeface="Lexend Deca ExtraLight"/>
            </a:rPr>
            <a:t>Assessing community strengths &amp; dynamics </a:t>
          </a:r>
        </a:p>
      </dgm:t>
    </dgm:pt>
    <dgm:pt modelId="{3F486C88-C490-476C-BD97-993C4FCE7054}" type="parTrans" cxnId="{87F3E5B5-85BB-415F-A606-15584937C3DE}">
      <dgm:prSet/>
      <dgm:spPr/>
      <dgm:t>
        <a:bodyPr/>
        <a:lstStyle/>
        <a:p>
          <a:endParaRPr lang="en-US"/>
        </a:p>
      </dgm:t>
    </dgm:pt>
    <dgm:pt modelId="{FD659D9D-977A-4F9C-AB79-C6BE4A8DFEF6}" type="sibTrans" cxnId="{87F3E5B5-85BB-415F-A606-15584937C3DE}">
      <dgm:prSet/>
      <dgm:spPr/>
      <dgm:t>
        <a:bodyPr/>
        <a:lstStyle/>
        <a:p>
          <a:endParaRPr lang="en-US"/>
        </a:p>
      </dgm:t>
    </dgm:pt>
    <dgm:pt modelId="{C31BC7CC-C7C5-4A74-99DC-C2BDB0BD292C}" type="pres">
      <dgm:prSet presAssocID="{A986FFB7-6140-4AF0-959C-4F759C742B85}" presName="Name0" presStyleCnt="0">
        <dgm:presLayoutVars>
          <dgm:chMax val="1"/>
          <dgm:dir/>
          <dgm:animLvl val="ctr"/>
          <dgm:resizeHandles val="exact"/>
        </dgm:presLayoutVars>
      </dgm:prSet>
      <dgm:spPr/>
    </dgm:pt>
    <dgm:pt modelId="{740CE745-B9B6-4976-8073-2D82632877FA}" type="pres">
      <dgm:prSet presAssocID="{939FA492-6D0E-4A3B-942D-C69A58DA1FFF}" presName="centerShape" presStyleLbl="node0" presStyleIdx="0" presStyleCnt="1"/>
      <dgm:spPr/>
    </dgm:pt>
    <dgm:pt modelId="{8D76C084-6371-4B6C-84EE-2F0B8BA66ABA}" type="pres">
      <dgm:prSet presAssocID="{AD2FAB1F-AECA-41CC-BD42-310BACE407E8}" presName="node" presStyleLbl="node1" presStyleIdx="0" presStyleCnt="5">
        <dgm:presLayoutVars>
          <dgm:bulletEnabled val="1"/>
        </dgm:presLayoutVars>
      </dgm:prSet>
      <dgm:spPr/>
    </dgm:pt>
    <dgm:pt modelId="{5179AB46-BD2B-4796-BE10-92C84C220B81}" type="pres">
      <dgm:prSet presAssocID="{AD2FAB1F-AECA-41CC-BD42-310BACE407E8}" presName="dummy" presStyleCnt="0"/>
      <dgm:spPr/>
    </dgm:pt>
    <dgm:pt modelId="{D27D5079-5890-48B6-8240-28DF529A693F}" type="pres">
      <dgm:prSet presAssocID="{ECEB6C7B-28B6-45B3-A037-45ADE7BF7592}" presName="sibTrans" presStyleLbl="sibTrans2D1" presStyleIdx="0" presStyleCnt="5"/>
      <dgm:spPr/>
    </dgm:pt>
    <dgm:pt modelId="{473D3CE1-6A58-4434-BBB3-1797A54B414B}" type="pres">
      <dgm:prSet presAssocID="{EC4FD495-6A94-44E5-8067-5CBF9D502CD8}" presName="node" presStyleLbl="node1" presStyleIdx="1" presStyleCnt="5">
        <dgm:presLayoutVars>
          <dgm:bulletEnabled val="1"/>
        </dgm:presLayoutVars>
      </dgm:prSet>
      <dgm:spPr/>
    </dgm:pt>
    <dgm:pt modelId="{E6A38D38-7BB8-4CEA-82CF-1354FD1BCE59}" type="pres">
      <dgm:prSet presAssocID="{EC4FD495-6A94-44E5-8067-5CBF9D502CD8}" presName="dummy" presStyleCnt="0"/>
      <dgm:spPr/>
    </dgm:pt>
    <dgm:pt modelId="{6FC351B1-DFB6-45CA-AF91-43671711E8EF}" type="pres">
      <dgm:prSet presAssocID="{16796CB3-74E6-4683-8343-3C2323C6873F}" presName="sibTrans" presStyleLbl="sibTrans2D1" presStyleIdx="1" presStyleCnt="5"/>
      <dgm:spPr/>
    </dgm:pt>
    <dgm:pt modelId="{C7D2B52E-8BD8-4AE7-B977-C26A9263916F}" type="pres">
      <dgm:prSet presAssocID="{07FAB59E-2276-4D62-BBD4-780A6F5D9B19}" presName="node" presStyleLbl="node1" presStyleIdx="2" presStyleCnt="5">
        <dgm:presLayoutVars>
          <dgm:bulletEnabled val="1"/>
        </dgm:presLayoutVars>
      </dgm:prSet>
      <dgm:spPr/>
    </dgm:pt>
    <dgm:pt modelId="{C77E8486-72B3-46F0-BEA6-A64BBD38DDB8}" type="pres">
      <dgm:prSet presAssocID="{07FAB59E-2276-4D62-BBD4-780A6F5D9B19}" presName="dummy" presStyleCnt="0"/>
      <dgm:spPr/>
    </dgm:pt>
    <dgm:pt modelId="{091BE47C-B64C-432A-BD5A-C867259777BD}" type="pres">
      <dgm:prSet presAssocID="{54539B96-076E-40A8-8213-C98D6BF2F591}" presName="sibTrans" presStyleLbl="sibTrans2D1" presStyleIdx="2" presStyleCnt="5"/>
      <dgm:spPr/>
    </dgm:pt>
    <dgm:pt modelId="{1DC10E8B-45FB-4F40-98BA-C8CB2C3059CC}" type="pres">
      <dgm:prSet presAssocID="{6639E49D-5CB2-46C9-BC79-CB4CF31718AD}" presName="node" presStyleLbl="node1" presStyleIdx="3" presStyleCnt="5">
        <dgm:presLayoutVars>
          <dgm:bulletEnabled val="1"/>
        </dgm:presLayoutVars>
      </dgm:prSet>
      <dgm:spPr/>
    </dgm:pt>
    <dgm:pt modelId="{A4630CC2-AA25-4025-88B3-18F7619EFF48}" type="pres">
      <dgm:prSet presAssocID="{6639E49D-5CB2-46C9-BC79-CB4CF31718AD}" presName="dummy" presStyleCnt="0"/>
      <dgm:spPr/>
    </dgm:pt>
    <dgm:pt modelId="{061BAFF6-FC62-49F7-853E-69E1DA9587A6}" type="pres">
      <dgm:prSet presAssocID="{495F2D95-276A-4435-BAAE-9B969851378F}" presName="sibTrans" presStyleLbl="sibTrans2D1" presStyleIdx="3" presStyleCnt="5"/>
      <dgm:spPr/>
    </dgm:pt>
    <dgm:pt modelId="{6ED18B5C-0395-46AB-88A1-A480C70636C6}" type="pres">
      <dgm:prSet presAssocID="{2F6BE1DA-45EB-44EE-AA92-A961FF517E3A}" presName="node" presStyleLbl="node1" presStyleIdx="4" presStyleCnt="5">
        <dgm:presLayoutVars>
          <dgm:bulletEnabled val="1"/>
        </dgm:presLayoutVars>
      </dgm:prSet>
      <dgm:spPr/>
    </dgm:pt>
    <dgm:pt modelId="{08657F12-4CE5-4037-AED8-B2F4AFF60EF4}" type="pres">
      <dgm:prSet presAssocID="{2F6BE1DA-45EB-44EE-AA92-A961FF517E3A}" presName="dummy" presStyleCnt="0"/>
      <dgm:spPr/>
    </dgm:pt>
    <dgm:pt modelId="{8F201973-0C5B-4C8C-92DD-71EF4D239B40}" type="pres">
      <dgm:prSet presAssocID="{FD659D9D-977A-4F9C-AB79-C6BE4A8DFEF6}" presName="sibTrans" presStyleLbl="sibTrans2D1" presStyleIdx="4" presStyleCnt="5"/>
      <dgm:spPr/>
    </dgm:pt>
  </dgm:ptLst>
  <dgm:cxnLst>
    <dgm:cxn modelId="{44E0400A-CB9D-4D88-AE2B-426F64C874E8}" type="presOf" srcId="{16796CB3-74E6-4683-8343-3C2323C6873F}" destId="{6FC351B1-DFB6-45CA-AF91-43671711E8EF}" srcOrd="0" destOrd="0" presId="urn:microsoft.com/office/officeart/2005/8/layout/radial6"/>
    <dgm:cxn modelId="{4FFFDE17-9317-421C-AC42-C844FE7EBA4D}" type="presOf" srcId="{939FA492-6D0E-4A3B-942D-C69A58DA1FFF}" destId="{740CE745-B9B6-4976-8073-2D82632877FA}" srcOrd="0" destOrd="0" presId="urn:microsoft.com/office/officeart/2005/8/layout/radial6"/>
    <dgm:cxn modelId="{EB827A38-D7C1-459C-A664-B2A458B32476}" srcId="{A986FFB7-6140-4AF0-959C-4F759C742B85}" destId="{939FA492-6D0E-4A3B-942D-C69A58DA1FFF}" srcOrd="0" destOrd="0" parTransId="{8BE19008-4B36-4692-B475-B34F5286CA7D}" sibTransId="{042798F3-DF8F-4FCF-B357-0CD10AC5504D}"/>
    <dgm:cxn modelId="{1030AB46-34CC-41C3-8DBF-0123DDFB8EE9}" srcId="{939FA492-6D0E-4A3B-942D-C69A58DA1FFF}" destId="{6639E49D-5CB2-46C9-BC79-CB4CF31718AD}" srcOrd="3" destOrd="0" parTransId="{8BC88F0F-9398-4538-A97D-DFCBB1DDFD88}" sibTransId="{495F2D95-276A-4435-BAAE-9B969851378F}"/>
    <dgm:cxn modelId="{D96F664E-5DFB-4C63-B7B2-78443E668E59}" type="presOf" srcId="{ECEB6C7B-28B6-45B3-A037-45ADE7BF7592}" destId="{D27D5079-5890-48B6-8240-28DF529A693F}" srcOrd="0" destOrd="0" presId="urn:microsoft.com/office/officeart/2005/8/layout/radial6"/>
    <dgm:cxn modelId="{954E9C65-AFE9-42E9-A532-372FE45BB9CD}" type="presOf" srcId="{FD659D9D-977A-4F9C-AB79-C6BE4A8DFEF6}" destId="{8F201973-0C5B-4C8C-92DD-71EF4D239B40}" srcOrd="0" destOrd="0" presId="urn:microsoft.com/office/officeart/2005/8/layout/radial6"/>
    <dgm:cxn modelId="{3A3ACA6D-5BB2-4969-BC30-818C8D4133D4}" srcId="{939FA492-6D0E-4A3B-942D-C69A58DA1FFF}" destId="{07FAB59E-2276-4D62-BBD4-780A6F5D9B19}" srcOrd="2" destOrd="0" parTransId="{C33C414B-B08D-4B5F-9724-CD1929B129F9}" sibTransId="{54539B96-076E-40A8-8213-C98D6BF2F591}"/>
    <dgm:cxn modelId="{7182EA6F-DCE0-4FF5-A94B-BE23F7A1ECC0}" type="presOf" srcId="{495F2D95-276A-4435-BAAE-9B969851378F}" destId="{061BAFF6-FC62-49F7-853E-69E1DA9587A6}" srcOrd="0" destOrd="0" presId="urn:microsoft.com/office/officeart/2005/8/layout/radial6"/>
    <dgm:cxn modelId="{139E8C73-E394-40CF-B2D3-56DB5DF75504}" type="presOf" srcId="{54539B96-076E-40A8-8213-C98D6BF2F591}" destId="{091BE47C-B64C-432A-BD5A-C867259777BD}" srcOrd="0" destOrd="0" presId="urn:microsoft.com/office/officeart/2005/8/layout/radial6"/>
    <dgm:cxn modelId="{30337B79-1E4E-4436-8C36-DCB14AFB10D3}" srcId="{939FA492-6D0E-4A3B-942D-C69A58DA1FFF}" destId="{EC4FD495-6A94-44E5-8067-5CBF9D502CD8}" srcOrd="1" destOrd="0" parTransId="{D7E51360-9FC2-4BAD-8C4B-95ABF22EF21B}" sibTransId="{16796CB3-74E6-4683-8343-3C2323C6873F}"/>
    <dgm:cxn modelId="{8249CF83-9A26-4358-8DCC-D227C5C3B883}" type="presOf" srcId="{2F6BE1DA-45EB-44EE-AA92-A961FF517E3A}" destId="{6ED18B5C-0395-46AB-88A1-A480C70636C6}" srcOrd="0" destOrd="0" presId="urn:microsoft.com/office/officeart/2005/8/layout/radial6"/>
    <dgm:cxn modelId="{C3521FA5-FBE2-47D2-966C-94C53425DDBC}" type="presOf" srcId="{EC4FD495-6A94-44E5-8067-5CBF9D502CD8}" destId="{473D3CE1-6A58-4434-BBB3-1797A54B414B}" srcOrd="0" destOrd="0" presId="urn:microsoft.com/office/officeart/2005/8/layout/radial6"/>
    <dgm:cxn modelId="{6764F7AB-F798-4E05-AD8A-68C4628E89A4}" type="presOf" srcId="{AD2FAB1F-AECA-41CC-BD42-310BACE407E8}" destId="{8D76C084-6371-4B6C-84EE-2F0B8BA66ABA}" srcOrd="0" destOrd="0" presId="urn:microsoft.com/office/officeart/2005/8/layout/radial6"/>
    <dgm:cxn modelId="{87F3E5B5-85BB-415F-A606-15584937C3DE}" srcId="{939FA492-6D0E-4A3B-942D-C69A58DA1FFF}" destId="{2F6BE1DA-45EB-44EE-AA92-A961FF517E3A}" srcOrd="4" destOrd="0" parTransId="{3F486C88-C490-476C-BD97-993C4FCE7054}" sibTransId="{FD659D9D-977A-4F9C-AB79-C6BE4A8DFEF6}"/>
    <dgm:cxn modelId="{F55173C1-51B8-4172-9406-4CD7483D3E2F}" type="presOf" srcId="{07FAB59E-2276-4D62-BBD4-780A6F5D9B19}" destId="{C7D2B52E-8BD8-4AE7-B977-C26A9263916F}" srcOrd="0" destOrd="0" presId="urn:microsoft.com/office/officeart/2005/8/layout/radial6"/>
    <dgm:cxn modelId="{CD7A5FC9-0DF5-4730-B962-043306F61B65}" srcId="{939FA492-6D0E-4A3B-942D-C69A58DA1FFF}" destId="{AD2FAB1F-AECA-41CC-BD42-310BACE407E8}" srcOrd="0" destOrd="0" parTransId="{83170578-24E7-4071-8BB3-22EC47F9A80B}" sibTransId="{ECEB6C7B-28B6-45B3-A037-45ADE7BF7592}"/>
    <dgm:cxn modelId="{D0C84CCE-517F-4B8A-A65D-533CD3339C11}" type="presOf" srcId="{A986FFB7-6140-4AF0-959C-4F759C742B85}" destId="{C31BC7CC-C7C5-4A74-99DC-C2BDB0BD292C}" srcOrd="0" destOrd="0" presId="urn:microsoft.com/office/officeart/2005/8/layout/radial6"/>
    <dgm:cxn modelId="{AF0406FB-21F5-4DBF-9D21-06E7374B90B7}" type="presOf" srcId="{6639E49D-5CB2-46C9-BC79-CB4CF31718AD}" destId="{1DC10E8B-45FB-4F40-98BA-C8CB2C3059CC}" srcOrd="0" destOrd="0" presId="urn:microsoft.com/office/officeart/2005/8/layout/radial6"/>
    <dgm:cxn modelId="{75437518-4F0A-4D0E-9751-BF643F9ACEC2}" type="presParOf" srcId="{C31BC7CC-C7C5-4A74-99DC-C2BDB0BD292C}" destId="{740CE745-B9B6-4976-8073-2D82632877FA}" srcOrd="0" destOrd="0" presId="urn:microsoft.com/office/officeart/2005/8/layout/radial6"/>
    <dgm:cxn modelId="{9F346343-21CC-4B93-9007-99FA79D95CCB}" type="presParOf" srcId="{C31BC7CC-C7C5-4A74-99DC-C2BDB0BD292C}" destId="{8D76C084-6371-4B6C-84EE-2F0B8BA66ABA}" srcOrd="1" destOrd="0" presId="urn:microsoft.com/office/officeart/2005/8/layout/radial6"/>
    <dgm:cxn modelId="{14C8BD58-3D51-474F-9144-FB6A815BF4FC}" type="presParOf" srcId="{C31BC7CC-C7C5-4A74-99DC-C2BDB0BD292C}" destId="{5179AB46-BD2B-4796-BE10-92C84C220B81}" srcOrd="2" destOrd="0" presId="urn:microsoft.com/office/officeart/2005/8/layout/radial6"/>
    <dgm:cxn modelId="{6A33A00D-7385-4839-A9AE-D43214A78218}" type="presParOf" srcId="{C31BC7CC-C7C5-4A74-99DC-C2BDB0BD292C}" destId="{D27D5079-5890-48B6-8240-28DF529A693F}" srcOrd="3" destOrd="0" presId="urn:microsoft.com/office/officeart/2005/8/layout/radial6"/>
    <dgm:cxn modelId="{59E14537-50D4-4F16-BEFC-9D7A4A4718F3}" type="presParOf" srcId="{C31BC7CC-C7C5-4A74-99DC-C2BDB0BD292C}" destId="{473D3CE1-6A58-4434-BBB3-1797A54B414B}" srcOrd="4" destOrd="0" presId="urn:microsoft.com/office/officeart/2005/8/layout/radial6"/>
    <dgm:cxn modelId="{C9D5176C-47DE-4C02-86AF-D7D95633D140}" type="presParOf" srcId="{C31BC7CC-C7C5-4A74-99DC-C2BDB0BD292C}" destId="{E6A38D38-7BB8-4CEA-82CF-1354FD1BCE59}" srcOrd="5" destOrd="0" presId="urn:microsoft.com/office/officeart/2005/8/layout/radial6"/>
    <dgm:cxn modelId="{D47E69ED-48B2-43D0-9597-CD241ED9A019}" type="presParOf" srcId="{C31BC7CC-C7C5-4A74-99DC-C2BDB0BD292C}" destId="{6FC351B1-DFB6-45CA-AF91-43671711E8EF}" srcOrd="6" destOrd="0" presId="urn:microsoft.com/office/officeart/2005/8/layout/radial6"/>
    <dgm:cxn modelId="{95D994E7-4FB3-4444-A23C-DAF45319CE40}" type="presParOf" srcId="{C31BC7CC-C7C5-4A74-99DC-C2BDB0BD292C}" destId="{C7D2B52E-8BD8-4AE7-B977-C26A9263916F}" srcOrd="7" destOrd="0" presId="urn:microsoft.com/office/officeart/2005/8/layout/radial6"/>
    <dgm:cxn modelId="{07C482A8-78A2-4BC8-8750-F6A0C8F4A0D9}" type="presParOf" srcId="{C31BC7CC-C7C5-4A74-99DC-C2BDB0BD292C}" destId="{C77E8486-72B3-46F0-BEA6-A64BBD38DDB8}" srcOrd="8" destOrd="0" presId="urn:microsoft.com/office/officeart/2005/8/layout/radial6"/>
    <dgm:cxn modelId="{1004F0AC-26CA-41AA-9DB6-57E63B445B50}" type="presParOf" srcId="{C31BC7CC-C7C5-4A74-99DC-C2BDB0BD292C}" destId="{091BE47C-B64C-432A-BD5A-C867259777BD}" srcOrd="9" destOrd="0" presId="urn:microsoft.com/office/officeart/2005/8/layout/radial6"/>
    <dgm:cxn modelId="{DE685530-A380-4E36-BD23-193B4F763588}" type="presParOf" srcId="{C31BC7CC-C7C5-4A74-99DC-C2BDB0BD292C}" destId="{1DC10E8B-45FB-4F40-98BA-C8CB2C3059CC}" srcOrd="10" destOrd="0" presId="urn:microsoft.com/office/officeart/2005/8/layout/radial6"/>
    <dgm:cxn modelId="{F19B9193-447D-4630-8D5E-9C833D796935}" type="presParOf" srcId="{C31BC7CC-C7C5-4A74-99DC-C2BDB0BD292C}" destId="{A4630CC2-AA25-4025-88B3-18F7619EFF48}" srcOrd="11" destOrd="0" presId="urn:microsoft.com/office/officeart/2005/8/layout/radial6"/>
    <dgm:cxn modelId="{C5EC95F4-C3B0-48A1-86BC-05860AF1928F}" type="presParOf" srcId="{C31BC7CC-C7C5-4A74-99DC-C2BDB0BD292C}" destId="{061BAFF6-FC62-49F7-853E-69E1DA9587A6}" srcOrd="12" destOrd="0" presId="urn:microsoft.com/office/officeart/2005/8/layout/radial6"/>
    <dgm:cxn modelId="{9C8745A8-3391-4BE8-95A6-521A2FCA4C2F}" type="presParOf" srcId="{C31BC7CC-C7C5-4A74-99DC-C2BDB0BD292C}" destId="{6ED18B5C-0395-46AB-88A1-A480C70636C6}" srcOrd="13" destOrd="0" presId="urn:microsoft.com/office/officeart/2005/8/layout/radial6"/>
    <dgm:cxn modelId="{F97A1A97-837C-4EBB-9C46-B8E9D810F08B}" type="presParOf" srcId="{C31BC7CC-C7C5-4A74-99DC-C2BDB0BD292C}" destId="{08657F12-4CE5-4037-AED8-B2F4AFF60EF4}" srcOrd="14" destOrd="0" presId="urn:microsoft.com/office/officeart/2005/8/layout/radial6"/>
    <dgm:cxn modelId="{469AC5CD-7238-40AC-8C15-C7F63D5F657F}" type="presParOf" srcId="{C31BC7CC-C7C5-4A74-99DC-C2BDB0BD292C}" destId="{8F201973-0C5B-4C8C-92DD-71EF4D239B40}" srcOrd="15" destOrd="0" presId="urn:microsoft.com/office/officeart/2005/8/layout/radial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A986FFB7-6140-4AF0-959C-4F759C742B85}" type="doc">
      <dgm:prSet loTypeId="urn:microsoft.com/office/officeart/2005/8/layout/radial6" loCatId="cycle" qsTypeId="urn:microsoft.com/office/officeart/2005/8/quickstyle/simple1" qsCatId="simple" csTypeId="urn:microsoft.com/office/officeart/2005/8/colors/accent0_1" csCatId="mainScheme" phldr="1"/>
      <dgm:spPr/>
      <dgm:t>
        <a:bodyPr/>
        <a:lstStyle/>
        <a:p>
          <a:endParaRPr lang="en-US"/>
        </a:p>
      </dgm:t>
    </dgm:pt>
    <dgm:pt modelId="{939FA492-6D0E-4A3B-942D-C69A58DA1FFF}">
      <dgm:prSet phldrT="[Text]"/>
      <dgm:spPr/>
      <dgm:t>
        <a:bodyPr/>
        <a:lstStyle/>
        <a:p>
          <a:r>
            <a:rPr lang="en-US" dirty="0">
              <a:latin typeface="Lexend Deca ExtraLight"/>
            </a:rPr>
            <a:t>CBPR</a:t>
          </a:r>
        </a:p>
      </dgm:t>
    </dgm:pt>
    <dgm:pt modelId="{8BE19008-4B36-4692-B475-B34F5286CA7D}" type="parTrans" cxnId="{EB827A38-D7C1-459C-A664-B2A458B32476}">
      <dgm:prSet/>
      <dgm:spPr/>
      <dgm:t>
        <a:bodyPr/>
        <a:lstStyle/>
        <a:p>
          <a:endParaRPr lang="en-US"/>
        </a:p>
      </dgm:t>
    </dgm:pt>
    <dgm:pt modelId="{042798F3-DF8F-4FCF-B357-0CD10AC5504D}" type="sibTrans" cxnId="{EB827A38-D7C1-459C-A664-B2A458B32476}">
      <dgm:prSet/>
      <dgm:spPr/>
      <dgm:t>
        <a:bodyPr/>
        <a:lstStyle/>
        <a:p>
          <a:endParaRPr lang="en-US"/>
        </a:p>
      </dgm:t>
    </dgm:pt>
    <dgm:pt modelId="{AD2FAB1F-AECA-41CC-BD42-310BACE407E8}">
      <dgm:prSet phldrT="[Text]"/>
      <dgm:spPr/>
      <dgm:t>
        <a:bodyPr/>
        <a:lstStyle/>
        <a:p>
          <a:r>
            <a:rPr lang="en-US" dirty="0">
              <a:solidFill>
                <a:schemeClr val="tx1"/>
              </a:solidFill>
              <a:latin typeface="Lexend Deca ExtraLight"/>
            </a:rPr>
            <a:t>Identifying priority public health issues &amp; research questions</a:t>
          </a:r>
        </a:p>
      </dgm:t>
      <dgm:extLst>
        <a:ext uri="{E40237B7-FDA0-4F09-8148-C483321AD2D9}">
          <dgm14:cNvPr xmlns:dgm14="http://schemas.microsoft.com/office/drawing/2010/diagram" id="0" name="" descr="A circular diagram titled CBPR shows five steps: identifying priority public health issues &amp; research questions, designing the research and policy questions, feedback &amp; interpretation of the findings, disseminating and translating research findings, assessing community strengths &amp; dynamics. "/>
        </a:ext>
      </dgm:extLst>
    </dgm:pt>
    <dgm:pt modelId="{83170578-24E7-4071-8BB3-22EC47F9A80B}" type="parTrans" cxnId="{CD7A5FC9-0DF5-4730-B962-043306F61B65}">
      <dgm:prSet/>
      <dgm:spPr/>
      <dgm:t>
        <a:bodyPr/>
        <a:lstStyle/>
        <a:p>
          <a:endParaRPr lang="en-US"/>
        </a:p>
      </dgm:t>
    </dgm:pt>
    <dgm:pt modelId="{ECEB6C7B-28B6-45B3-A037-45ADE7BF7592}" type="sibTrans" cxnId="{CD7A5FC9-0DF5-4730-B962-043306F61B65}">
      <dgm:prSet/>
      <dgm:spPr/>
      <dgm:t>
        <a:bodyPr/>
        <a:lstStyle/>
        <a:p>
          <a:endParaRPr lang="en-US"/>
        </a:p>
      </dgm:t>
    </dgm:pt>
    <dgm:pt modelId="{EC4FD495-6A94-44E5-8067-5CBF9D502CD8}">
      <dgm:prSet phldrT="[Text]"/>
      <dgm:spPr/>
      <dgm:t>
        <a:bodyPr/>
        <a:lstStyle/>
        <a:p>
          <a:r>
            <a:rPr lang="en-US" dirty="0">
              <a:solidFill>
                <a:schemeClr val="tx1"/>
              </a:solidFill>
              <a:latin typeface="Lexend Deca ExtraLight"/>
            </a:rPr>
            <a:t>Designing the research and policy questions</a:t>
          </a:r>
        </a:p>
      </dgm:t>
    </dgm:pt>
    <dgm:pt modelId="{D7E51360-9FC2-4BAD-8C4B-95ABF22EF21B}" type="parTrans" cxnId="{30337B79-1E4E-4436-8C36-DCB14AFB10D3}">
      <dgm:prSet/>
      <dgm:spPr/>
      <dgm:t>
        <a:bodyPr/>
        <a:lstStyle/>
        <a:p>
          <a:endParaRPr lang="en-US"/>
        </a:p>
      </dgm:t>
    </dgm:pt>
    <dgm:pt modelId="{16796CB3-74E6-4683-8343-3C2323C6873F}" type="sibTrans" cxnId="{30337B79-1E4E-4436-8C36-DCB14AFB10D3}">
      <dgm:prSet/>
      <dgm:spPr/>
      <dgm:t>
        <a:bodyPr/>
        <a:lstStyle/>
        <a:p>
          <a:endParaRPr lang="en-US"/>
        </a:p>
      </dgm:t>
    </dgm:pt>
    <dgm:pt modelId="{07FAB59E-2276-4D62-BBD4-780A6F5D9B19}">
      <dgm:prSet phldrT="[Text]"/>
      <dgm:spPr/>
      <dgm:t>
        <a:bodyPr/>
        <a:lstStyle/>
        <a:p>
          <a:r>
            <a:rPr lang="en-US" dirty="0">
              <a:solidFill>
                <a:schemeClr val="tx1"/>
              </a:solidFill>
              <a:latin typeface="Lexend Deca ExtraLight"/>
            </a:rPr>
            <a:t>Feed back &amp; interpretation of the findings</a:t>
          </a:r>
        </a:p>
      </dgm:t>
    </dgm:pt>
    <dgm:pt modelId="{C33C414B-B08D-4B5F-9724-CD1929B129F9}" type="parTrans" cxnId="{3A3ACA6D-5BB2-4969-BC30-818C8D4133D4}">
      <dgm:prSet/>
      <dgm:spPr/>
      <dgm:t>
        <a:bodyPr/>
        <a:lstStyle/>
        <a:p>
          <a:endParaRPr lang="en-US"/>
        </a:p>
      </dgm:t>
    </dgm:pt>
    <dgm:pt modelId="{54539B96-076E-40A8-8213-C98D6BF2F591}" type="sibTrans" cxnId="{3A3ACA6D-5BB2-4969-BC30-818C8D4133D4}">
      <dgm:prSet/>
      <dgm:spPr/>
      <dgm:t>
        <a:bodyPr/>
        <a:lstStyle/>
        <a:p>
          <a:endParaRPr lang="en-US"/>
        </a:p>
      </dgm:t>
    </dgm:pt>
    <dgm:pt modelId="{6639E49D-5CB2-46C9-BC79-CB4CF31718AD}">
      <dgm:prSet phldrT="[Text]"/>
      <dgm:spPr/>
      <dgm:t>
        <a:bodyPr/>
        <a:lstStyle/>
        <a:p>
          <a:r>
            <a:rPr lang="en-US" dirty="0">
              <a:solidFill>
                <a:schemeClr val="tx1"/>
              </a:solidFill>
              <a:latin typeface="Lexend Deca ExtraLight"/>
            </a:rPr>
            <a:t>Disseminating and translating research findings</a:t>
          </a:r>
        </a:p>
      </dgm:t>
    </dgm:pt>
    <dgm:pt modelId="{8BC88F0F-9398-4538-A97D-DFCBB1DDFD88}" type="parTrans" cxnId="{1030AB46-34CC-41C3-8DBF-0123DDFB8EE9}">
      <dgm:prSet/>
      <dgm:spPr/>
      <dgm:t>
        <a:bodyPr/>
        <a:lstStyle/>
        <a:p>
          <a:endParaRPr lang="en-US"/>
        </a:p>
      </dgm:t>
    </dgm:pt>
    <dgm:pt modelId="{495F2D95-276A-4435-BAAE-9B969851378F}" type="sibTrans" cxnId="{1030AB46-34CC-41C3-8DBF-0123DDFB8EE9}">
      <dgm:prSet/>
      <dgm:spPr/>
      <dgm:t>
        <a:bodyPr/>
        <a:lstStyle/>
        <a:p>
          <a:endParaRPr lang="en-US"/>
        </a:p>
      </dgm:t>
    </dgm:pt>
    <dgm:pt modelId="{2F6BE1DA-45EB-44EE-AA92-A961FF517E3A}">
      <dgm:prSet phldrT="[Text]"/>
      <dgm:spPr/>
      <dgm:t>
        <a:bodyPr/>
        <a:lstStyle/>
        <a:p>
          <a:r>
            <a:rPr lang="en-US" dirty="0">
              <a:solidFill>
                <a:schemeClr val="tx1"/>
              </a:solidFill>
              <a:latin typeface="Lexend Deca ExtraLight"/>
            </a:rPr>
            <a:t>Assessing community strengths &amp; dynamics </a:t>
          </a:r>
        </a:p>
      </dgm:t>
    </dgm:pt>
    <dgm:pt modelId="{3F486C88-C490-476C-BD97-993C4FCE7054}" type="parTrans" cxnId="{87F3E5B5-85BB-415F-A606-15584937C3DE}">
      <dgm:prSet/>
      <dgm:spPr/>
      <dgm:t>
        <a:bodyPr/>
        <a:lstStyle/>
        <a:p>
          <a:endParaRPr lang="en-US"/>
        </a:p>
      </dgm:t>
    </dgm:pt>
    <dgm:pt modelId="{FD659D9D-977A-4F9C-AB79-C6BE4A8DFEF6}" type="sibTrans" cxnId="{87F3E5B5-85BB-415F-A606-15584937C3DE}">
      <dgm:prSet/>
      <dgm:spPr/>
      <dgm:t>
        <a:bodyPr/>
        <a:lstStyle/>
        <a:p>
          <a:endParaRPr lang="en-US"/>
        </a:p>
      </dgm:t>
    </dgm:pt>
    <dgm:pt modelId="{C31BC7CC-C7C5-4A74-99DC-C2BDB0BD292C}" type="pres">
      <dgm:prSet presAssocID="{A986FFB7-6140-4AF0-959C-4F759C742B85}" presName="Name0" presStyleCnt="0">
        <dgm:presLayoutVars>
          <dgm:chMax val="1"/>
          <dgm:dir/>
          <dgm:animLvl val="ctr"/>
          <dgm:resizeHandles val="exact"/>
        </dgm:presLayoutVars>
      </dgm:prSet>
      <dgm:spPr/>
    </dgm:pt>
    <dgm:pt modelId="{740CE745-B9B6-4976-8073-2D82632877FA}" type="pres">
      <dgm:prSet presAssocID="{939FA492-6D0E-4A3B-942D-C69A58DA1FFF}" presName="centerShape" presStyleLbl="node0" presStyleIdx="0" presStyleCnt="1"/>
      <dgm:spPr/>
    </dgm:pt>
    <dgm:pt modelId="{8D76C084-6371-4B6C-84EE-2F0B8BA66ABA}" type="pres">
      <dgm:prSet presAssocID="{AD2FAB1F-AECA-41CC-BD42-310BACE407E8}" presName="node" presStyleLbl="node1" presStyleIdx="0" presStyleCnt="5">
        <dgm:presLayoutVars>
          <dgm:bulletEnabled val="1"/>
        </dgm:presLayoutVars>
      </dgm:prSet>
      <dgm:spPr/>
    </dgm:pt>
    <dgm:pt modelId="{5179AB46-BD2B-4796-BE10-92C84C220B81}" type="pres">
      <dgm:prSet presAssocID="{AD2FAB1F-AECA-41CC-BD42-310BACE407E8}" presName="dummy" presStyleCnt="0"/>
      <dgm:spPr/>
    </dgm:pt>
    <dgm:pt modelId="{D27D5079-5890-48B6-8240-28DF529A693F}" type="pres">
      <dgm:prSet presAssocID="{ECEB6C7B-28B6-45B3-A037-45ADE7BF7592}" presName="sibTrans" presStyleLbl="sibTrans2D1" presStyleIdx="0" presStyleCnt="5"/>
      <dgm:spPr/>
    </dgm:pt>
    <dgm:pt modelId="{473D3CE1-6A58-4434-BBB3-1797A54B414B}" type="pres">
      <dgm:prSet presAssocID="{EC4FD495-6A94-44E5-8067-5CBF9D502CD8}" presName="node" presStyleLbl="node1" presStyleIdx="1" presStyleCnt="5">
        <dgm:presLayoutVars>
          <dgm:bulletEnabled val="1"/>
        </dgm:presLayoutVars>
      </dgm:prSet>
      <dgm:spPr/>
    </dgm:pt>
    <dgm:pt modelId="{E6A38D38-7BB8-4CEA-82CF-1354FD1BCE59}" type="pres">
      <dgm:prSet presAssocID="{EC4FD495-6A94-44E5-8067-5CBF9D502CD8}" presName="dummy" presStyleCnt="0"/>
      <dgm:spPr/>
    </dgm:pt>
    <dgm:pt modelId="{6FC351B1-DFB6-45CA-AF91-43671711E8EF}" type="pres">
      <dgm:prSet presAssocID="{16796CB3-74E6-4683-8343-3C2323C6873F}" presName="sibTrans" presStyleLbl="sibTrans2D1" presStyleIdx="1" presStyleCnt="5"/>
      <dgm:spPr/>
    </dgm:pt>
    <dgm:pt modelId="{C7D2B52E-8BD8-4AE7-B977-C26A9263916F}" type="pres">
      <dgm:prSet presAssocID="{07FAB59E-2276-4D62-BBD4-780A6F5D9B19}" presName="node" presStyleLbl="node1" presStyleIdx="2" presStyleCnt="5">
        <dgm:presLayoutVars>
          <dgm:bulletEnabled val="1"/>
        </dgm:presLayoutVars>
      </dgm:prSet>
      <dgm:spPr/>
    </dgm:pt>
    <dgm:pt modelId="{C77E8486-72B3-46F0-BEA6-A64BBD38DDB8}" type="pres">
      <dgm:prSet presAssocID="{07FAB59E-2276-4D62-BBD4-780A6F5D9B19}" presName="dummy" presStyleCnt="0"/>
      <dgm:spPr/>
    </dgm:pt>
    <dgm:pt modelId="{091BE47C-B64C-432A-BD5A-C867259777BD}" type="pres">
      <dgm:prSet presAssocID="{54539B96-076E-40A8-8213-C98D6BF2F591}" presName="sibTrans" presStyleLbl="sibTrans2D1" presStyleIdx="2" presStyleCnt="5"/>
      <dgm:spPr/>
    </dgm:pt>
    <dgm:pt modelId="{1DC10E8B-45FB-4F40-98BA-C8CB2C3059CC}" type="pres">
      <dgm:prSet presAssocID="{6639E49D-5CB2-46C9-BC79-CB4CF31718AD}" presName="node" presStyleLbl="node1" presStyleIdx="3" presStyleCnt="5">
        <dgm:presLayoutVars>
          <dgm:bulletEnabled val="1"/>
        </dgm:presLayoutVars>
      </dgm:prSet>
      <dgm:spPr/>
    </dgm:pt>
    <dgm:pt modelId="{A4630CC2-AA25-4025-88B3-18F7619EFF48}" type="pres">
      <dgm:prSet presAssocID="{6639E49D-5CB2-46C9-BC79-CB4CF31718AD}" presName="dummy" presStyleCnt="0"/>
      <dgm:spPr/>
    </dgm:pt>
    <dgm:pt modelId="{061BAFF6-FC62-49F7-853E-69E1DA9587A6}" type="pres">
      <dgm:prSet presAssocID="{495F2D95-276A-4435-BAAE-9B969851378F}" presName="sibTrans" presStyleLbl="sibTrans2D1" presStyleIdx="3" presStyleCnt="5"/>
      <dgm:spPr/>
    </dgm:pt>
    <dgm:pt modelId="{6ED18B5C-0395-46AB-88A1-A480C70636C6}" type="pres">
      <dgm:prSet presAssocID="{2F6BE1DA-45EB-44EE-AA92-A961FF517E3A}" presName="node" presStyleLbl="node1" presStyleIdx="4" presStyleCnt="5">
        <dgm:presLayoutVars>
          <dgm:bulletEnabled val="1"/>
        </dgm:presLayoutVars>
      </dgm:prSet>
      <dgm:spPr/>
    </dgm:pt>
    <dgm:pt modelId="{08657F12-4CE5-4037-AED8-B2F4AFF60EF4}" type="pres">
      <dgm:prSet presAssocID="{2F6BE1DA-45EB-44EE-AA92-A961FF517E3A}" presName="dummy" presStyleCnt="0"/>
      <dgm:spPr/>
    </dgm:pt>
    <dgm:pt modelId="{8F201973-0C5B-4C8C-92DD-71EF4D239B40}" type="pres">
      <dgm:prSet presAssocID="{FD659D9D-977A-4F9C-AB79-C6BE4A8DFEF6}" presName="sibTrans" presStyleLbl="sibTrans2D1" presStyleIdx="4" presStyleCnt="5"/>
      <dgm:spPr/>
    </dgm:pt>
  </dgm:ptLst>
  <dgm:cxnLst>
    <dgm:cxn modelId="{44E0400A-CB9D-4D88-AE2B-426F64C874E8}" type="presOf" srcId="{16796CB3-74E6-4683-8343-3C2323C6873F}" destId="{6FC351B1-DFB6-45CA-AF91-43671711E8EF}" srcOrd="0" destOrd="0" presId="urn:microsoft.com/office/officeart/2005/8/layout/radial6"/>
    <dgm:cxn modelId="{4FFFDE17-9317-421C-AC42-C844FE7EBA4D}" type="presOf" srcId="{939FA492-6D0E-4A3B-942D-C69A58DA1FFF}" destId="{740CE745-B9B6-4976-8073-2D82632877FA}" srcOrd="0" destOrd="0" presId="urn:microsoft.com/office/officeart/2005/8/layout/radial6"/>
    <dgm:cxn modelId="{EB827A38-D7C1-459C-A664-B2A458B32476}" srcId="{A986FFB7-6140-4AF0-959C-4F759C742B85}" destId="{939FA492-6D0E-4A3B-942D-C69A58DA1FFF}" srcOrd="0" destOrd="0" parTransId="{8BE19008-4B36-4692-B475-B34F5286CA7D}" sibTransId="{042798F3-DF8F-4FCF-B357-0CD10AC5504D}"/>
    <dgm:cxn modelId="{1030AB46-34CC-41C3-8DBF-0123DDFB8EE9}" srcId="{939FA492-6D0E-4A3B-942D-C69A58DA1FFF}" destId="{6639E49D-5CB2-46C9-BC79-CB4CF31718AD}" srcOrd="3" destOrd="0" parTransId="{8BC88F0F-9398-4538-A97D-DFCBB1DDFD88}" sibTransId="{495F2D95-276A-4435-BAAE-9B969851378F}"/>
    <dgm:cxn modelId="{D96F664E-5DFB-4C63-B7B2-78443E668E59}" type="presOf" srcId="{ECEB6C7B-28B6-45B3-A037-45ADE7BF7592}" destId="{D27D5079-5890-48B6-8240-28DF529A693F}" srcOrd="0" destOrd="0" presId="urn:microsoft.com/office/officeart/2005/8/layout/radial6"/>
    <dgm:cxn modelId="{954E9C65-AFE9-42E9-A532-372FE45BB9CD}" type="presOf" srcId="{FD659D9D-977A-4F9C-AB79-C6BE4A8DFEF6}" destId="{8F201973-0C5B-4C8C-92DD-71EF4D239B40}" srcOrd="0" destOrd="0" presId="urn:microsoft.com/office/officeart/2005/8/layout/radial6"/>
    <dgm:cxn modelId="{3A3ACA6D-5BB2-4969-BC30-818C8D4133D4}" srcId="{939FA492-6D0E-4A3B-942D-C69A58DA1FFF}" destId="{07FAB59E-2276-4D62-BBD4-780A6F5D9B19}" srcOrd="2" destOrd="0" parTransId="{C33C414B-B08D-4B5F-9724-CD1929B129F9}" sibTransId="{54539B96-076E-40A8-8213-C98D6BF2F591}"/>
    <dgm:cxn modelId="{7182EA6F-DCE0-4FF5-A94B-BE23F7A1ECC0}" type="presOf" srcId="{495F2D95-276A-4435-BAAE-9B969851378F}" destId="{061BAFF6-FC62-49F7-853E-69E1DA9587A6}" srcOrd="0" destOrd="0" presId="urn:microsoft.com/office/officeart/2005/8/layout/radial6"/>
    <dgm:cxn modelId="{139E8C73-E394-40CF-B2D3-56DB5DF75504}" type="presOf" srcId="{54539B96-076E-40A8-8213-C98D6BF2F591}" destId="{091BE47C-B64C-432A-BD5A-C867259777BD}" srcOrd="0" destOrd="0" presId="urn:microsoft.com/office/officeart/2005/8/layout/radial6"/>
    <dgm:cxn modelId="{30337B79-1E4E-4436-8C36-DCB14AFB10D3}" srcId="{939FA492-6D0E-4A3B-942D-C69A58DA1FFF}" destId="{EC4FD495-6A94-44E5-8067-5CBF9D502CD8}" srcOrd="1" destOrd="0" parTransId="{D7E51360-9FC2-4BAD-8C4B-95ABF22EF21B}" sibTransId="{16796CB3-74E6-4683-8343-3C2323C6873F}"/>
    <dgm:cxn modelId="{8249CF83-9A26-4358-8DCC-D227C5C3B883}" type="presOf" srcId="{2F6BE1DA-45EB-44EE-AA92-A961FF517E3A}" destId="{6ED18B5C-0395-46AB-88A1-A480C70636C6}" srcOrd="0" destOrd="0" presId="urn:microsoft.com/office/officeart/2005/8/layout/radial6"/>
    <dgm:cxn modelId="{C3521FA5-FBE2-47D2-966C-94C53425DDBC}" type="presOf" srcId="{EC4FD495-6A94-44E5-8067-5CBF9D502CD8}" destId="{473D3CE1-6A58-4434-BBB3-1797A54B414B}" srcOrd="0" destOrd="0" presId="urn:microsoft.com/office/officeart/2005/8/layout/radial6"/>
    <dgm:cxn modelId="{6764F7AB-F798-4E05-AD8A-68C4628E89A4}" type="presOf" srcId="{AD2FAB1F-AECA-41CC-BD42-310BACE407E8}" destId="{8D76C084-6371-4B6C-84EE-2F0B8BA66ABA}" srcOrd="0" destOrd="0" presId="urn:microsoft.com/office/officeart/2005/8/layout/radial6"/>
    <dgm:cxn modelId="{87F3E5B5-85BB-415F-A606-15584937C3DE}" srcId="{939FA492-6D0E-4A3B-942D-C69A58DA1FFF}" destId="{2F6BE1DA-45EB-44EE-AA92-A961FF517E3A}" srcOrd="4" destOrd="0" parTransId="{3F486C88-C490-476C-BD97-993C4FCE7054}" sibTransId="{FD659D9D-977A-4F9C-AB79-C6BE4A8DFEF6}"/>
    <dgm:cxn modelId="{F55173C1-51B8-4172-9406-4CD7483D3E2F}" type="presOf" srcId="{07FAB59E-2276-4D62-BBD4-780A6F5D9B19}" destId="{C7D2B52E-8BD8-4AE7-B977-C26A9263916F}" srcOrd="0" destOrd="0" presId="urn:microsoft.com/office/officeart/2005/8/layout/radial6"/>
    <dgm:cxn modelId="{CD7A5FC9-0DF5-4730-B962-043306F61B65}" srcId="{939FA492-6D0E-4A3B-942D-C69A58DA1FFF}" destId="{AD2FAB1F-AECA-41CC-BD42-310BACE407E8}" srcOrd="0" destOrd="0" parTransId="{83170578-24E7-4071-8BB3-22EC47F9A80B}" sibTransId="{ECEB6C7B-28B6-45B3-A037-45ADE7BF7592}"/>
    <dgm:cxn modelId="{D0C84CCE-517F-4B8A-A65D-533CD3339C11}" type="presOf" srcId="{A986FFB7-6140-4AF0-959C-4F759C742B85}" destId="{C31BC7CC-C7C5-4A74-99DC-C2BDB0BD292C}" srcOrd="0" destOrd="0" presId="urn:microsoft.com/office/officeart/2005/8/layout/radial6"/>
    <dgm:cxn modelId="{AF0406FB-21F5-4DBF-9D21-06E7374B90B7}" type="presOf" srcId="{6639E49D-5CB2-46C9-BC79-CB4CF31718AD}" destId="{1DC10E8B-45FB-4F40-98BA-C8CB2C3059CC}" srcOrd="0" destOrd="0" presId="urn:microsoft.com/office/officeart/2005/8/layout/radial6"/>
    <dgm:cxn modelId="{75437518-4F0A-4D0E-9751-BF643F9ACEC2}" type="presParOf" srcId="{C31BC7CC-C7C5-4A74-99DC-C2BDB0BD292C}" destId="{740CE745-B9B6-4976-8073-2D82632877FA}" srcOrd="0" destOrd="0" presId="urn:microsoft.com/office/officeart/2005/8/layout/radial6"/>
    <dgm:cxn modelId="{9F346343-21CC-4B93-9007-99FA79D95CCB}" type="presParOf" srcId="{C31BC7CC-C7C5-4A74-99DC-C2BDB0BD292C}" destId="{8D76C084-6371-4B6C-84EE-2F0B8BA66ABA}" srcOrd="1" destOrd="0" presId="urn:microsoft.com/office/officeart/2005/8/layout/radial6"/>
    <dgm:cxn modelId="{14C8BD58-3D51-474F-9144-FB6A815BF4FC}" type="presParOf" srcId="{C31BC7CC-C7C5-4A74-99DC-C2BDB0BD292C}" destId="{5179AB46-BD2B-4796-BE10-92C84C220B81}" srcOrd="2" destOrd="0" presId="urn:microsoft.com/office/officeart/2005/8/layout/radial6"/>
    <dgm:cxn modelId="{6A33A00D-7385-4839-A9AE-D43214A78218}" type="presParOf" srcId="{C31BC7CC-C7C5-4A74-99DC-C2BDB0BD292C}" destId="{D27D5079-5890-48B6-8240-28DF529A693F}" srcOrd="3" destOrd="0" presId="urn:microsoft.com/office/officeart/2005/8/layout/radial6"/>
    <dgm:cxn modelId="{59E14537-50D4-4F16-BEFC-9D7A4A4718F3}" type="presParOf" srcId="{C31BC7CC-C7C5-4A74-99DC-C2BDB0BD292C}" destId="{473D3CE1-6A58-4434-BBB3-1797A54B414B}" srcOrd="4" destOrd="0" presId="urn:microsoft.com/office/officeart/2005/8/layout/radial6"/>
    <dgm:cxn modelId="{C9D5176C-47DE-4C02-86AF-D7D95633D140}" type="presParOf" srcId="{C31BC7CC-C7C5-4A74-99DC-C2BDB0BD292C}" destId="{E6A38D38-7BB8-4CEA-82CF-1354FD1BCE59}" srcOrd="5" destOrd="0" presId="urn:microsoft.com/office/officeart/2005/8/layout/radial6"/>
    <dgm:cxn modelId="{D47E69ED-48B2-43D0-9597-CD241ED9A019}" type="presParOf" srcId="{C31BC7CC-C7C5-4A74-99DC-C2BDB0BD292C}" destId="{6FC351B1-DFB6-45CA-AF91-43671711E8EF}" srcOrd="6" destOrd="0" presId="urn:microsoft.com/office/officeart/2005/8/layout/radial6"/>
    <dgm:cxn modelId="{95D994E7-4FB3-4444-A23C-DAF45319CE40}" type="presParOf" srcId="{C31BC7CC-C7C5-4A74-99DC-C2BDB0BD292C}" destId="{C7D2B52E-8BD8-4AE7-B977-C26A9263916F}" srcOrd="7" destOrd="0" presId="urn:microsoft.com/office/officeart/2005/8/layout/radial6"/>
    <dgm:cxn modelId="{07C482A8-78A2-4BC8-8750-F6A0C8F4A0D9}" type="presParOf" srcId="{C31BC7CC-C7C5-4A74-99DC-C2BDB0BD292C}" destId="{C77E8486-72B3-46F0-BEA6-A64BBD38DDB8}" srcOrd="8" destOrd="0" presId="urn:microsoft.com/office/officeart/2005/8/layout/radial6"/>
    <dgm:cxn modelId="{1004F0AC-26CA-41AA-9DB6-57E63B445B50}" type="presParOf" srcId="{C31BC7CC-C7C5-4A74-99DC-C2BDB0BD292C}" destId="{091BE47C-B64C-432A-BD5A-C867259777BD}" srcOrd="9" destOrd="0" presId="urn:microsoft.com/office/officeart/2005/8/layout/radial6"/>
    <dgm:cxn modelId="{DE685530-A380-4E36-BD23-193B4F763588}" type="presParOf" srcId="{C31BC7CC-C7C5-4A74-99DC-C2BDB0BD292C}" destId="{1DC10E8B-45FB-4F40-98BA-C8CB2C3059CC}" srcOrd="10" destOrd="0" presId="urn:microsoft.com/office/officeart/2005/8/layout/radial6"/>
    <dgm:cxn modelId="{F19B9193-447D-4630-8D5E-9C833D796935}" type="presParOf" srcId="{C31BC7CC-C7C5-4A74-99DC-C2BDB0BD292C}" destId="{A4630CC2-AA25-4025-88B3-18F7619EFF48}" srcOrd="11" destOrd="0" presId="urn:microsoft.com/office/officeart/2005/8/layout/radial6"/>
    <dgm:cxn modelId="{C5EC95F4-C3B0-48A1-86BC-05860AF1928F}" type="presParOf" srcId="{C31BC7CC-C7C5-4A74-99DC-C2BDB0BD292C}" destId="{061BAFF6-FC62-49F7-853E-69E1DA9587A6}" srcOrd="12" destOrd="0" presId="urn:microsoft.com/office/officeart/2005/8/layout/radial6"/>
    <dgm:cxn modelId="{9C8745A8-3391-4BE8-95A6-521A2FCA4C2F}" type="presParOf" srcId="{C31BC7CC-C7C5-4A74-99DC-C2BDB0BD292C}" destId="{6ED18B5C-0395-46AB-88A1-A480C70636C6}" srcOrd="13" destOrd="0" presId="urn:microsoft.com/office/officeart/2005/8/layout/radial6"/>
    <dgm:cxn modelId="{F97A1A97-837C-4EBB-9C46-B8E9D810F08B}" type="presParOf" srcId="{C31BC7CC-C7C5-4A74-99DC-C2BDB0BD292C}" destId="{08657F12-4CE5-4037-AED8-B2F4AFF60EF4}" srcOrd="14" destOrd="0" presId="urn:microsoft.com/office/officeart/2005/8/layout/radial6"/>
    <dgm:cxn modelId="{469AC5CD-7238-40AC-8C15-C7F63D5F657F}" type="presParOf" srcId="{C31BC7CC-C7C5-4A74-99DC-C2BDB0BD292C}" destId="{8F201973-0C5B-4C8C-92DD-71EF4D239B40}" srcOrd="15" destOrd="0" presId="urn:microsoft.com/office/officeart/2005/8/layout/radial6"/>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A986FFB7-6140-4AF0-959C-4F759C742B85}" type="doc">
      <dgm:prSet loTypeId="urn:microsoft.com/office/officeart/2005/8/layout/radial6" loCatId="cycle" qsTypeId="urn:microsoft.com/office/officeart/2005/8/quickstyle/simple1" qsCatId="simple" csTypeId="urn:microsoft.com/office/officeart/2005/8/colors/accent0_1" csCatId="mainScheme" phldr="1"/>
      <dgm:spPr/>
      <dgm:t>
        <a:bodyPr/>
        <a:lstStyle/>
        <a:p>
          <a:endParaRPr lang="en-US"/>
        </a:p>
      </dgm:t>
    </dgm:pt>
    <dgm:pt modelId="{939FA492-6D0E-4A3B-942D-C69A58DA1FFF}">
      <dgm:prSet phldrT="[Text]"/>
      <dgm:spPr/>
      <dgm:t>
        <a:bodyPr/>
        <a:lstStyle/>
        <a:p>
          <a:r>
            <a:rPr lang="en-US" dirty="0">
              <a:latin typeface="Lexend Deca ExtraLight"/>
            </a:rPr>
            <a:t>CBPR</a:t>
          </a:r>
        </a:p>
      </dgm:t>
    </dgm:pt>
    <dgm:pt modelId="{8BE19008-4B36-4692-B475-B34F5286CA7D}" type="parTrans" cxnId="{EB827A38-D7C1-459C-A664-B2A458B32476}">
      <dgm:prSet/>
      <dgm:spPr/>
      <dgm:t>
        <a:bodyPr/>
        <a:lstStyle/>
        <a:p>
          <a:endParaRPr lang="en-US"/>
        </a:p>
      </dgm:t>
    </dgm:pt>
    <dgm:pt modelId="{042798F3-DF8F-4FCF-B357-0CD10AC5504D}" type="sibTrans" cxnId="{EB827A38-D7C1-459C-A664-B2A458B32476}">
      <dgm:prSet/>
      <dgm:spPr/>
      <dgm:t>
        <a:bodyPr/>
        <a:lstStyle/>
        <a:p>
          <a:endParaRPr lang="en-US"/>
        </a:p>
      </dgm:t>
    </dgm:pt>
    <dgm:pt modelId="{AD2FAB1F-AECA-41CC-BD42-310BACE407E8}">
      <dgm:prSet phldrT="[Text]"/>
      <dgm:spPr/>
      <dgm:t>
        <a:bodyPr/>
        <a:lstStyle/>
        <a:p>
          <a:r>
            <a:rPr lang="en-US" dirty="0">
              <a:solidFill>
                <a:schemeClr val="tx1"/>
              </a:solidFill>
              <a:latin typeface="Lexend Deca ExtraLight"/>
            </a:rPr>
            <a:t>Identifying priority public health issues &amp; research questions</a:t>
          </a:r>
        </a:p>
      </dgm:t>
      <dgm:extLst>
        <a:ext uri="{E40237B7-FDA0-4F09-8148-C483321AD2D9}">
          <dgm14:cNvPr xmlns:dgm14="http://schemas.microsoft.com/office/drawing/2010/diagram" id="0" name="" descr="A circular diagram titled CBPR shows five steps: identifying priority public health issues &amp; research questions, designing the research and policy questions, feedback &amp; interpretation of the findings, disseminating and translating research findings, assessing community strengths &amp; dynamics. "/>
        </a:ext>
      </dgm:extLst>
    </dgm:pt>
    <dgm:pt modelId="{83170578-24E7-4071-8BB3-22EC47F9A80B}" type="parTrans" cxnId="{CD7A5FC9-0DF5-4730-B962-043306F61B65}">
      <dgm:prSet/>
      <dgm:spPr/>
      <dgm:t>
        <a:bodyPr/>
        <a:lstStyle/>
        <a:p>
          <a:endParaRPr lang="en-US"/>
        </a:p>
      </dgm:t>
    </dgm:pt>
    <dgm:pt modelId="{ECEB6C7B-28B6-45B3-A037-45ADE7BF7592}" type="sibTrans" cxnId="{CD7A5FC9-0DF5-4730-B962-043306F61B65}">
      <dgm:prSet/>
      <dgm:spPr/>
      <dgm:t>
        <a:bodyPr/>
        <a:lstStyle/>
        <a:p>
          <a:endParaRPr lang="en-US"/>
        </a:p>
      </dgm:t>
    </dgm:pt>
    <dgm:pt modelId="{EC4FD495-6A94-44E5-8067-5CBF9D502CD8}">
      <dgm:prSet phldrT="[Text]"/>
      <dgm:spPr/>
      <dgm:t>
        <a:bodyPr/>
        <a:lstStyle/>
        <a:p>
          <a:r>
            <a:rPr lang="en-US" dirty="0">
              <a:solidFill>
                <a:schemeClr val="tx1"/>
              </a:solidFill>
              <a:latin typeface="Lexend Deca ExtraLight"/>
            </a:rPr>
            <a:t>Designing the research and policy questions</a:t>
          </a:r>
        </a:p>
      </dgm:t>
    </dgm:pt>
    <dgm:pt modelId="{D7E51360-9FC2-4BAD-8C4B-95ABF22EF21B}" type="parTrans" cxnId="{30337B79-1E4E-4436-8C36-DCB14AFB10D3}">
      <dgm:prSet/>
      <dgm:spPr/>
      <dgm:t>
        <a:bodyPr/>
        <a:lstStyle/>
        <a:p>
          <a:endParaRPr lang="en-US"/>
        </a:p>
      </dgm:t>
    </dgm:pt>
    <dgm:pt modelId="{16796CB3-74E6-4683-8343-3C2323C6873F}" type="sibTrans" cxnId="{30337B79-1E4E-4436-8C36-DCB14AFB10D3}">
      <dgm:prSet/>
      <dgm:spPr/>
      <dgm:t>
        <a:bodyPr/>
        <a:lstStyle/>
        <a:p>
          <a:endParaRPr lang="en-US"/>
        </a:p>
      </dgm:t>
    </dgm:pt>
    <dgm:pt modelId="{07FAB59E-2276-4D62-BBD4-780A6F5D9B19}">
      <dgm:prSet phldrT="[Text]"/>
      <dgm:spPr/>
      <dgm:t>
        <a:bodyPr/>
        <a:lstStyle/>
        <a:p>
          <a:r>
            <a:rPr lang="en-US" dirty="0">
              <a:solidFill>
                <a:schemeClr val="tx1"/>
              </a:solidFill>
              <a:latin typeface="Lexend Deca ExtraLight"/>
            </a:rPr>
            <a:t>Feed back &amp; interpretation of the findings</a:t>
          </a:r>
        </a:p>
      </dgm:t>
    </dgm:pt>
    <dgm:pt modelId="{C33C414B-B08D-4B5F-9724-CD1929B129F9}" type="parTrans" cxnId="{3A3ACA6D-5BB2-4969-BC30-818C8D4133D4}">
      <dgm:prSet/>
      <dgm:spPr/>
      <dgm:t>
        <a:bodyPr/>
        <a:lstStyle/>
        <a:p>
          <a:endParaRPr lang="en-US"/>
        </a:p>
      </dgm:t>
    </dgm:pt>
    <dgm:pt modelId="{54539B96-076E-40A8-8213-C98D6BF2F591}" type="sibTrans" cxnId="{3A3ACA6D-5BB2-4969-BC30-818C8D4133D4}">
      <dgm:prSet/>
      <dgm:spPr/>
      <dgm:t>
        <a:bodyPr/>
        <a:lstStyle/>
        <a:p>
          <a:endParaRPr lang="en-US"/>
        </a:p>
      </dgm:t>
    </dgm:pt>
    <dgm:pt modelId="{6639E49D-5CB2-46C9-BC79-CB4CF31718AD}">
      <dgm:prSet phldrT="[Text]"/>
      <dgm:spPr/>
      <dgm:t>
        <a:bodyPr/>
        <a:lstStyle/>
        <a:p>
          <a:r>
            <a:rPr lang="en-US" dirty="0">
              <a:solidFill>
                <a:schemeClr val="tx1"/>
              </a:solidFill>
              <a:latin typeface="Lexend Deca ExtraLight"/>
            </a:rPr>
            <a:t>Disseminating and translating research findings</a:t>
          </a:r>
        </a:p>
      </dgm:t>
    </dgm:pt>
    <dgm:pt modelId="{8BC88F0F-9398-4538-A97D-DFCBB1DDFD88}" type="parTrans" cxnId="{1030AB46-34CC-41C3-8DBF-0123DDFB8EE9}">
      <dgm:prSet/>
      <dgm:spPr/>
      <dgm:t>
        <a:bodyPr/>
        <a:lstStyle/>
        <a:p>
          <a:endParaRPr lang="en-US"/>
        </a:p>
      </dgm:t>
    </dgm:pt>
    <dgm:pt modelId="{495F2D95-276A-4435-BAAE-9B969851378F}" type="sibTrans" cxnId="{1030AB46-34CC-41C3-8DBF-0123DDFB8EE9}">
      <dgm:prSet/>
      <dgm:spPr/>
      <dgm:t>
        <a:bodyPr/>
        <a:lstStyle/>
        <a:p>
          <a:endParaRPr lang="en-US"/>
        </a:p>
      </dgm:t>
    </dgm:pt>
    <dgm:pt modelId="{2F6BE1DA-45EB-44EE-AA92-A961FF517E3A}">
      <dgm:prSet phldrT="[Text]"/>
      <dgm:spPr/>
      <dgm:t>
        <a:bodyPr/>
        <a:lstStyle/>
        <a:p>
          <a:r>
            <a:rPr lang="en-US" dirty="0">
              <a:solidFill>
                <a:schemeClr val="tx1"/>
              </a:solidFill>
              <a:latin typeface="Lexend Deca ExtraLight"/>
            </a:rPr>
            <a:t>Assessing community strengths &amp; dynamics </a:t>
          </a:r>
        </a:p>
      </dgm:t>
    </dgm:pt>
    <dgm:pt modelId="{3F486C88-C490-476C-BD97-993C4FCE7054}" type="parTrans" cxnId="{87F3E5B5-85BB-415F-A606-15584937C3DE}">
      <dgm:prSet/>
      <dgm:spPr/>
      <dgm:t>
        <a:bodyPr/>
        <a:lstStyle/>
        <a:p>
          <a:endParaRPr lang="en-US"/>
        </a:p>
      </dgm:t>
    </dgm:pt>
    <dgm:pt modelId="{FD659D9D-977A-4F9C-AB79-C6BE4A8DFEF6}" type="sibTrans" cxnId="{87F3E5B5-85BB-415F-A606-15584937C3DE}">
      <dgm:prSet/>
      <dgm:spPr/>
      <dgm:t>
        <a:bodyPr/>
        <a:lstStyle/>
        <a:p>
          <a:endParaRPr lang="en-US"/>
        </a:p>
      </dgm:t>
    </dgm:pt>
    <dgm:pt modelId="{C31BC7CC-C7C5-4A74-99DC-C2BDB0BD292C}" type="pres">
      <dgm:prSet presAssocID="{A986FFB7-6140-4AF0-959C-4F759C742B85}" presName="Name0" presStyleCnt="0">
        <dgm:presLayoutVars>
          <dgm:chMax val="1"/>
          <dgm:dir/>
          <dgm:animLvl val="ctr"/>
          <dgm:resizeHandles val="exact"/>
        </dgm:presLayoutVars>
      </dgm:prSet>
      <dgm:spPr/>
    </dgm:pt>
    <dgm:pt modelId="{740CE745-B9B6-4976-8073-2D82632877FA}" type="pres">
      <dgm:prSet presAssocID="{939FA492-6D0E-4A3B-942D-C69A58DA1FFF}" presName="centerShape" presStyleLbl="node0" presStyleIdx="0" presStyleCnt="1"/>
      <dgm:spPr/>
    </dgm:pt>
    <dgm:pt modelId="{8D76C084-6371-4B6C-84EE-2F0B8BA66ABA}" type="pres">
      <dgm:prSet presAssocID="{AD2FAB1F-AECA-41CC-BD42-310BACE407E8}" presName="node" presStyleLbl="node1" presStyleIdx="0" presStyleCnt="5">
        <dgm:presLayoutVars>
          <dgm:bulletEnabled val="1"/>
        </dgm:presLayoutVars>
      </dgm:prSet>
      <dgm:spPr/>
    </dgm:pt>
    <dgm:pt modelId="{5179AB46-BD2B-4796-BE10-92C84C220B81}" type="pres">
      <dgm:prSet presAssocID="{AD2FAB1F-AECA-41CC-BD42-310BACE407E8}" presName="dummy" presStyleCnt="0"/>
      <dgm:spPr/>
    </dgm:pt>
    <dgm:pt modelId="{D27D5079-5890-48B6-8240-28DF529A693F}" type="pres">
      <dgm:prSet presAssocID="{ECEB6C7B-28B6-45B3-A037-45ADE7BF7592}" presName="sibTrans" presStyleLbl="sibTrans2D1" presStyleIdx="0" presStyleCnt="5"/>
      <dgm:spPr/>
    </dgm:pt>
    <dgm:pt modelId="{473D3CE1-6A58-4434-BBB3-1797A54B414B}" type="pres">
      <dgm:prSet presAssocID="{EC4FD495-6A94-44E5-8067-5CBF9D502CD8}" presName="node" presStyleLbl="node1" presStyleIdx="1" presStyleCnt="5">
        <dgm:presLayoutVars>
          <dgm:bulletEnabled val="1"/>
        </dgm:presLayoutVars>
      </dgm:prSet>
      <dgm:spPr/>
    </dgm:pt>
    <dgm:pt modelId="{E6A38D38-7BB8-4CEA-82CF-1354FD1BCE59}" type="pres">
      <dgm:prSet presAssocID="{EC4FD495-6A94-44E5-8067-5CBF9D502CD8}" presName="dummy" presStyleCnt="0"/>
      <dgm:spPr/>
    </dgm:pt>
    <dgm:pt modelId="{6FC351B1-DFB6-45CA-AF91-43671711E8EF}" type="pres">
      <dgm:prSet presAssocID="{16796CB3-74E6-4683-8343-3C2323C6873F}" presName="sibTrans" presStyleLbl="sibTrans2D1" presStyleIdx="1" presStyleCnt="5"/>
      <dgm:spPr/>
    </dgm:pt>
    <dgm:pt modelId="{C7D2B52E-8BD8-4AE7-B977-C26A9263916F}" type="pres">
      <dgm:prSet presAssocID="{07FAB59E-2276-4D62-BBD4-780A6F5D9B19}" presName="node" presStyleLbl="node1" presStyleIdx="2" presStyleCnt="5">
        <dgm:presLayoutVars>
          <dgm:bulletEnabled val="1"/>
        </dgm:presLayoutVars>
      </dgm:prSet>
      <dgm:spPr/>
    </dgm:pt>
    <dgm:pt modelId="{C77E8486-72B3-46F0-BEA6-A64BBD38DDB8}" type="pres">
      <dgm:prSet presAssocID="{07FAB59E-2276-4D62-BBD4-780A6F5D9B19}" presName="dummy" presStyleCnt="0"/>
      <dgm:spPr/>
    </dgm:pt>
    <dgm:pt modelId="{091BE47C-B64C-432A-BD5A-C867259777BD}" type="pres">
      <dgm:prSet presAssocID="{54539B96-076E-40A8-8213-C98D6BF2F591}" presName="sibTrans" presStyleLbl="sibTrans2D1" presStyleIdx="2" presStyleCnt="5"/>
      <dgm:spPr/>
    </dgm:pt>
    <dgm:pt modelId="{1DC10E8B-45FB-4F40-98BA-C8CB2C3059CC}" type="pres">
      <dgm:prSet presAssocID="{6639E49D-5CB2-46C9-BC79-CB4CF31718AD}" presName="node" presStyleLbl="node1" presStyleIdx="3" presStyleCnt="5">
        <dgm:presLayoutVars>
          <dgm:bulletEnabled val="1"/>
        </dgm:presLayoutVars>
      </dgm:prSet>
      <dgm:spPr/>
    </dgm:pt>
    <dgm:pt modelId="{A4630CC2-AA25-4025-88B3-18F7619EFF48}" type="pres">
      <dgm:prSet presAssocID="{6639E49D-5CB2-46C9-BC79-CB4CF31718AD}" presName="dummy" presStyleCnt="0"/>
      <dgm:spPr/>
    </dgm:pt>
    <dgm:pt modelId="{061BAFF6-FC62-49F7-853E-69E1DA9587A6}" type="pres">
      <dgm:prSet presAssocID="{495F2D95-276A-4435-BAAE-9B969851378F}" presName="sibTrans" presStyleLbl="sibTrans2D1" presStyleIdx="3" presStyleCnt="5"/>
      <dgm:spPr/>
    </dgm:pt>
    <dgm:pt modelId="{6ED18B5C-0395-46AB-88A1-A480C70636C6}" type="pres">
      <dgm:prSet presAssocID="{2F6BE1DA-45EB-44EE-AA92-A961FF517E3A}" presName="node" presStyleLbl="node1" presStyleIdx="4" presStyleCnt="5">
        <dgm:presLayoutVars>
          <dgm:bulletEnabled val="1"/>
        </dgm:presLayoutVars>
      </dgm:prSet>
      <dgm:spPr/>
    </dgm:pt>
    <dgm:pt modelId="{08657F12-4CE5-4037-AED8-B2F4AFF60EF4}" type="pres">
      <dgm:prSet presAssocID="{2F6BE1DA-45EB-44EE-AA92-A961FF517E3A}" presName="dummy" presStyleCnt="0"/>
      <dgm:spPr/>
    </dgm:pt>
    <dgm:pt modelId="{8F201973-0C5B-4C8C-92DD-71EF4D239B40}" type="pres">
      <dgm:prSet presAssocID="{FD659D9D-977A-4F9C-AB79-C6BE4A8DFEF6}" presName="sibTrans" presStyleLbl="sibTrans2D1" presStyleIdx="4" presStyleCnt="5"/>
      <dgm:spPr/>
    </dgm:pt>
  </dgm:ptLst>
  <dgm:cxnLst>
    <dgm:cxn modelId="{44E0400A-CB9D-4D88-AE2B-426F64C874E8}" type="presOf" srcId="{16796CB3-74E6-4683-8343-3C2323C6873F}" destId="{6FC351B1-DFB6-45CA-AF91-43671711E8EF}" srcOrd="0" destOrd="0" presId="urn:microsoft.com/office/officeart/2005/8/layout/radial6"/>
    <dgm:cxn modelId="{4FFFDE17-9317-421C-AC42-C844FE7EBA4D}" type="presOf" srcId="{939FA492-6D0E-4A3B-942D-C69A58DA1FFF}" destId="{740CE745-B9B6-4976-8073-2D82632877FA}" srcOrd="0" destOrd="0" presId="urn:microsoft.com/office/officeart/2005/8/layout/radial6"/>
    <dgm:cxn modelId="{EB827A38-D7C1-459C-A664-B2A458B32476}" srcId="{A986FFB7-6140-4AF0-959C-4F759C742B85}" destId="{939FA492-6D0E-4A3B-942D-C69A58DA1FFF}" srcOrd="0" destOrd="0" parTransId="{8BE19008-4B36-4692-B475-B34F5286CA7D}" sibTransId="{042798F3-DF8F-4FCF-B357-0CD10AC5504D}"/>
    <dgm:cxn modelId="{1030AB46-34CC-41C3-8DBF-0123DDFB8EE9}" srcId="{939FA492-6D0E-4A3B-942D-C69A58DA1FFF}" destId="{6639E49D-5CB2-46C9-BC79-CB4CF31718AD}" srcOrd="3" destOrd="0" parTransId="{8BC88F0F-9398-4538-A97D-DFCBB1DDFD88}" sibTransId="{495F2D95-276A-4435-BAAE-9B969851378F}"/>
    <dgm:cxn modelId="{D96F664E-5DFB-4C63-B7B2-78443E668E59}" type="presOf" srcId="{ECEB6C7B-28B6-45B3-A037-45ADE7BF7592}" destId="{D27D5079-5890-48B6-8240-28DF529A693F}" srcOrd="0" destOrd="0" presId="urn:microsoft.com/office/officeart/2005/8/layout/radial6"/>
    <dgm:cxn modelId="{954E9C65-AFE9-42E9-A532-372FE45BB9CD}" type="presOf" srcId="{FD659D9D-977A-4F9C-AB79-C6BE4A8DFEF6}" destId="{8F201973-0C5B-4C8C-92DD-71EF4D239B40}" srcOrd="0" destOrd="0" presId="urn:microsoft.com/office/officeart/2005/8/layout/radial6"/>
    <dgm:cxn modelId="{3A3ACA6D-5BB2-4969-BC30-818C8D4133D4}" srcId="{939FA492-6D0E-4A3B-942D-C69A58DA1FFF}" destId="{07FAB59E-2276-4D62-BBD4-780A6F5D9B19}" srcOrd="2" destOrd="0" parTransId="{C33C414B-B08D-4B5F-9724-CD1929B129F9}" sibTransId="{54539B96-076E-40A8-8213-C98D6BF2F591}"/>
    <dgm:cxn modelId="{7182EA6F-DCE0-4FF5-A94B-BE23F7A1ECC0}" type="presOf" srcId="{495F2D95-276A-4435-BAAE-9B969851378F}" destId="{061BAFF6-FC62-49F7-853E-69E1DA9587A6}" srcOrd="0" destOrd="0" presId="urn:microsoft.com/office/officeart/2005/8/layout/radial6"/>
    <dgm:cxn modelId="{139E8C73-E394-40CF-B2D3-56DB5DF75504}" type="presOf" srcId="{54539B96-076E-40A8-8213-C98D6BF2F591}" destId="{091BE47C-B64C-432A-BD5A-C867259777BD}" srcOrd="0" destOrd="0" presId="urn:microsoft.com/office/officeart/2005/8/layout/radial6"/>
    <dgm:cxn modelId="{30337B79-1E4E-4436-8C36-DCB14AFB10D3}" srcId="{939FA492-6D0E-4A3B-942D-C69A58DA1FFF}" destId="{EC4FD495-6A94-44E5-8067-5CBF9D502CD8}" srcOrd="1" destOrd="0" parTransId="{D7E51360-9FC2-4BAD-8C4B-95ABF22EF21B}" sibTransId="{16796CB3-74E6-4683-8343-3C2323C6873F}"/>
    <dgm:cxn modelId="{8249CF83-9A26-4358-8DCC-D227C5C3B883}" type="presOf" srcId="{2F6BE1DA-45EB-44EE-AA92-A961FF517E3A}" destId="{6ED18B5C-0395-46AB-88A1-A480C70636C6}" srcOrd="0" destOrd="0" presId="urn:microsoft.com/office/officeart/2005/8/layout/radial6"/>
    <dgm:cxn modelId="{C3521FA5-FBE2-47D2-966C-94C53425DDBC}" type="presOf" srcId="{EC4FD495-6A94-44E5-8067-5CBF9D502CD8}" destId="{473D3CE1-6A58-4434-BBB3-1797A54B414B}" srcOrd="0" destOrd="0" presId="urn:microsoft.com/office/officeart/2005/8/layout/radial6"/>
    <dgm:cxn modelId="{6764F7AB-F798-4E05-AD8A-68C4628E89A4}" type="presOf" srcId="{AD2FAB1F-AECA-41CC-BD42-310BACE407E8}" destId="{8D76C084-6371-4B6C-84EE-2F0B8BA66ABA}" srcOrd="0" destOrd="0" presId="urn:microsoft.com/office/officeart/2005/8/layout/radial6"/>
    <dgm:cxn modelId="{87F3E5B5-85BB-415F-A606-15584937C3DE}" srcId="{939FA492-6D0E-4A3B-942D-C69A58DA1FFF}" destId="{2F6BE1DA-45EB-44EE-AA92-A961FF517E3A}" srcOrd="4" destOrd="0" parTransId="{3F486C88-C490-476C-BD97-993C4FCE7054}" sibTransId="{FD659D9D-977A-4F9C-AB79-C6BE4A8DFEF6}"/>
    <dgm:cxn modelId="{F55173C1-51B8-4172-9406-4CD7483D3E2F}" type="presOf" srcId="{07FAB59E-2276-4D62-BBD4-780A6F5D9B19}" destId="{C7D2B52E-8BD8-4AE7-B977-C26A9263916F}" srcOrd="0" destOrd="0" presId="urn:microsoft.com/office/officeart/2005/8/layout/radial6"/>
    <dgm:cxn modelId="{CD7A5FC9-0DF5-4730-B962-043306F61B65}" srcId="{939FA492-6D0E-4A3B-942D-C69A58DA1FFF}" destId="{AD2FAB1F-AECA-41CC-BD42-310BACE407E8}" srcOrd="0" destOrd="0" parTransId="{83170578-24E7-4071-8BB3-22EC47F9A80B}" sibTransId="{ECEB6C7B-28B6-45B3-A037-45ADE7BF7592}"/>
    <dgm:cxn modelId="{D0C84CCE-517F-4B8A-A65D-533CD3339C11}" type="presOf" srcId="{A986FFB7-6140-4AF0-959C-4F759C742B85}" destId="{C31BC7CC-C7C5-4A74-99DC-C2BDB0BD292C}" srcOrd="0" destOrd="0" presId="urn:microsoft.com/office/officeart/2005/8/layout/radial6"/>
    <dgm:cxn modelId="{AF0406FB-21F5-4DBF-9D21-06E7374B90B7}" type="presOf" srcId="{6639E49D-5CB2-46C9-BC79-CB4CF31718AD}" destId="{1DC10E8B-45FB-4F40-98BA-C8CB2C3059CC}" srcOrd="0" destOrd="0" presId="urn:microsoft.com/office/officeart/2005/8/layout/radial6"/>
    <dgm:cxn modelId="{75437518-4F0A-4D0E-9751-BF643F9ACEC2}" type="presParOf" srcId="{C31BC7CC-C7C5-4A74-99DC-C2BDB0BD292C}" destId="{740CE745-B9B6-4976-8073-2D82632877FA}" srcOrd="0" destOrd="0" presId="urn:microsoft.com/office/officeart/2005/8/layout/radial6"/>
    <dgm:cxn modelId="{9F346343-21CC-4B93-9007-99FA79D95CCB}" type="presParOf" srcId="{C31BC7CC-C7C5-4A74-99DC-C2BDB0BD292C}" destId="{8D76C084-6371-4B6C-84EE-2F0B8BA66ABA}" srcOrd="1" destOrd="0" presId="urn:microsoft.com/office/officeart/2005/8/layout/radial6"/>
    <dgm:cxn modelId="{14C8BD58-3D51-474F-9144-FB6A815BF4FC}" type="presParOf" srcId="{C31BC7CC-C7C5-4A74-99DC-C2BDB0BD292C}" destId="{5179AB46-BD2B-4796-BE10-92C84C220B81}" srcOrd="2" destOrd="0" presId="urn:microsoft.com/office/officeart/2005/8/layout/radial6"/>
    <dgm:cxn modelId="{6A33A00D-7385-4839-A9AE-D43214A78218}" type="presParOf" srcId="{C31BC7CC-C7C5-4A74-99DC-C2BDB0BD292C}" destId="{D27D5079-5890-48B6-8240-28DF529A693F}" srcOrd="3" destOrd="0" presId="urn:microsoft.com/office/officeart/2005/8/layout/radial6"/>
    <dgm:cxn modelId="{59E14537-50D4-4F16-BEFC-9D7A4A4718F3}" type="presParOf" srcId="{C31BC7CC-C7C5-4A74-99DC-C2BDB0BD292C}" destId="{473D3CE1-6A58-4434-BBB3-1797A54B414B}" srcOrd="4" destOrd="0" presId="urn:microsoft.com/office/officeart/2005/8/layout/radial6"/>
    <dgm:cxn modelId="{C9D5176C-47DE-4C02-86AF-D7D95633D140}" type="presParOf" srcId="{C31BC7CC-C7C5-4A74-99DC-C2BDB0BD292C}" destId="{E6A38D38-7BB8-4CEA-82CF-1354FD1BCE59}" srcOrd="5" destOrd="0" presId="urn:microsoft.com/office/officeart/2005/8/layout/radial6"/>
    <dgm:cxn modelId="{D47E69ED-48B2-43D0-9597-CD241ED9A019}" type="presParOf" srcId="{C31BC7CC-C7C5-4A74-99DC-C2BDB0BD292C}" destId="{6FC351B1-DFB6-45CA-AF91-43671711E8EF}" srcOrd="6" destOrd="0" presId="urn:microsoft.com/office/officeart/2005/8/layout/radial6"/>
    <dgm:cxn modelId="{95D994E7-4FB3-4444-A23C-DAF45319CE40}" type="presParOf" srcId="{C31BC7CC-C7C5-4A74-99DC-C2BDB0BD292C}" destId="{C7D2B52E-8BD8-4AE7-B977-C26A9263916F}" srcOrd="7" destOrd="0" presId="urn:microsoft.com/office/officeart/2005/8/layout/radial6"/>
    <dgm:cxn modelId="{07C482A8-78A2-4BC8-8750-F6A0C8F4A0D9}" type="presParOf" srcId="{C31BC7CC-C7C5-4A74-99DC-C2BDB0BD292C}" destId="{C77E8486-72B3-46F0-BEA6-A64BBD38DDB8}" srcOrd="8" destOrd="0" presId="urn:microsoft.com/office/officeart/2005/8/layout/radial6"/>
    <dgm:cxn modelId="{1004F0AC-26CA-41AA-9DB6-57E63B445B50}" type="presParOf" srcId="{C31BC7CC-C7C5-4A74-99DC-C2BDB0BD292C}" destId="{091BE47C-B64C-432A-BD5A-C867259777BD}" srcOrd="9" destOrd="0" presId="urn:microsoft.com/office/officeart/2005/8/layout/radial6"/>
    <dgm:cxn modelId="{DE685530-A380-4E36-BD23-193B4F763588}" type="presParOf" srcId="{C31BC7CC-C7C5-4A74-99DC-C2BDB0BD292C}" destId="{1DC10E8B-45FB-4F40-98BA-C8CB2C3059CC}" srcOrd="10" destOrd="0" presId="urn:microsoft.com/office/officeart/2005/8/layout/radial6"/>
    <dgm:cxn modelId="{F19B9193-447D-4630-8D5E-9C833D796935}" type="presParOf" srcId="{C31BC7CC-C7C5-4A74-99DC-C2BDB0BD292C}" destId="{A4630CC2-AA25-4025-88B3-18F7619EFF48}" srcOrd="11" destOrd="0" presId="urn:microsoft.com/office/officeart/2005/8/layout/radial6"/>
    <dgm:cxn modelId="{C5EC95F4-C3B0-48A1-86BC-05860AF1928F}" type="presParOf" srcId="{C31BC7CC-C7C5-4A74-99DC-C2BDB0BD292C}" destId="{061BAFF6-FC62-49F7-853E-69E1DA9587A6}" srcOrd="12" destOrd="0" presId="urn:microsoft.com/office/officeart/2005/8/layout/radial6"/>
    <dgm:cxn modelId="{9C8745A8-3391-4BE8-95A6-521A2FCA4C2F}" type="presParOf" srcId="{C31BC7CC-C7C5-4A74-99DC-C2BDB0BD292C}" destId="{6ED18B5C-0395-46AB-88A1-A480C70636C6}" srcOrd="13" destOrd="0" presId="urn:microsoft.com/office/officeart/2005/8/layout/radial6"/>
    <dgm:cxn modelId="{F97A1A97-837C-4EBB-9C46-B8E9D810F08B}" type="presParOf" srcId="{C31BC7CC-C7C5-4A74-99DC-C2BDB0BD292C}" destId="{08657F12-4CE5-4037-AED8-B2F4AFF60EF4}" srcOrd="14" destOrd="0" presId="urn:microsoft.com/office/officeart/2005/8/layout/radial6"/>
    <dgm:cxn modelId="{469AC5CD-7238-40AC-8C15-C7F63D5F657F}" type="presParOf" srcId="{C31BC7CC-C7C5-4A74-99DC-C2BDB0BD292C}" destId="{8F201973-0C5B-4C8C-92DD-71EF4D239B40}" srcOrd="15" destOrd="0" presId="urn:microsoft.com/office/officeart/2005/8/layout/radial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201973-0C5B-4C8C-92DD-71EF4D239B40}">
      <dsp:nvSpPr>
        <dsp:cNvPr id="0" name=""/>
        <dsp:cNvSpPr/>
      </dsp:nvSpPr>
      <dsp:spPr>
        <a:xfrm>
          <a:off x="1315287" y="502504"/>
          <a:ext cx="3352997" cy="3352997"/>
        </a:xfrm>
        <a:prstGeom prst="blockArc">
          <a:avLst>
            <a:gd name="adj1" fmla="val 11880000"/>
            <a:gd name="adj2" fmla="val 16200000"/>
            <a:gd name="adj3" fmla="val 4638"/>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061BAFF6-FC62-49F7-853E-69E1DA9587A6}">
      <dsp:nvSpPr>
        <dsp:cNvPr id="0" name=""/>
        <dsp:cNvSpPr/>
      </dsp:nvSpPr>
      <dsp:spPr>
        <a:xfrm>
          <a:off x="1315287" y="502504"/>
          <a:ext cx="3352997" cy="3352997"/>
        </a:xfrm>
        <a:prstGeom prst="blockArc">
          <a:avLst>
            <a:gd name="adj1" fmla="val 7560000"/>
            <a:gd name="adj2" fmla="val 11880000"/>
            <a:gd name="adj3" fmla="val 4638"/>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091BE47C-B64C-432A-BD5A-C867259777BD}">
      <dsp:nvSpPr>
        <dsp:cNvPr id="0" name=""/>
        <dsp:cNvSpPr/>
      </dsp:nvSpPr>
      <dsp:spPr>
        <a:xfrm>
          <a:off x="1315287" y="502504"/>
          <a:ext cx="3352997" cy="3352997"/>
        </a:xfrm>
        <a:prstGeom prst="blockArc">
          <a:avLst>
            <a:gd name="adj1" fmla="val 3240000"/>
            <a:gd name="adj2" fmla="val 7560000"/>
            <a:gd name="adj3" fmla="val 4638"/>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6FC351B1-DFB6-45CA-AF91-43671711E8EF}">
      <dsp:nvSpPr>
        <dsp:cNvPr id="0" name=""/>
        <dsp:cNvSpPr/>
      </dsp:nvSpPr>
      <dsp:spPr>
        <a:xfrm>
          <a:off x="1315287" y="502504"/>
          <a:ext cx="3352997" cy="3352997"/>
        </a:xfrm>
        <a:prstGeom prst="blockArc">
          <a:avLst>
            <a:gd name="adj1" fmla="val 20520000"/>
            <a:gd name="adj2" fmla="val 3240000"/>
            <a:gd name="adj3" fmla="val 4638"/>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D27D5079-5890-48B6-8240-28DF529A693F}">
      <dsp:nvSpPr>
        <dsp:cNvPr id="0" name=""/>
        <dsp:cNvSpPr/>
      </dsp:nvSpPr>
      <dsp:spPr>
        <a:xfrm>
          <a:off x="1315287" y="502504"/>
          <a:ext cx="3352997" cy="3352997"/>
        </a:xfrm>
        <a:prstGeom prst="blockArc">
          <a:avLst>
            <a:gd name="adj1" fmla="val 16200000"/>
            <a:gd name="adj2" fmla="val 20520000"/>
            <a:gd name="adj3" fmla="val 4638"/>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40CE745-B9B6-4976-8073-2D82632877FA}">
      <dsp:nvSpPr>
        <dsp:cNvPr id="0" name=""/>
        <dsp:cNvSpPr/>
      </dsp:nvSpPr>
      <dsp:spPr>
        <a:xfrm>
          <a:off x="2220466" y="1407683"/>
          <a:ext cx="1542639" cy="1542639"/>
        </a:xfrm>
        <a:prstGeom prst="ellipse">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1333500">
            <a:lnSpc>
              <a:spcPct val="90000"/>
            </a:lnSpc>
            <a:spcBef>
              <a:spcPct val="0"/>
            </a:spcBef>
            <a:spcAft>
              <a:spcPct val="35000"/>
            </a:spcAft>
            <a:buNone/>
          </a:pPr>
          <a:r>
            <a:rPr lang="en-US" sz="3000" kern="1200" dirty="0">
              <a:latin typeface="Lexend Deca ExtraLight"/>
            </a:rPr>
            <a:t>CBPR</a:t>
          </a:r>
        </a:p>
      </dsp:txBody>
      <dsp:txXfrm>
        <a:off x="2446380" y="1633597"/>
        <a:ext cx="1090811" cy="1090811"/>
      </dsp:txXfrm>
    </dsp:sp>
    <dsp:sp modelId="{8D76C084-6371-4B6C-84EE-2F0B8BA66ABA}">
      <dsp:nvSpPr>
        <dsp:cNvPr id="0" name=""/>
        <dsp:cNvSpPr/>
      </dsp:nvSpPr>
      <dsp:spPr>
        <a:xfrm>
          <a:off x="2451862" y="1455"/>
          <a:ext cx="1079847" cy="1079847"/>
        </a:xfrm>
        <a:prstGeom prst="ellipse">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n-US" sz="800" kern="1200" dirty="0">
              <a:solidFill>
                <a:schemeClr val="tx1"/>
              </a:solidFill>
              <a:latin typeface="Lexend Deca ExtraLight"/>
            </a:rPr>
            <a:t>Identifying priority public health issues &amp; research questions</a:t>
          </a:r>
        </a:p>
      </dsp:txBody>
      <dsp:txXfrm>
        <a:off x="2610002" y="159595"/>
        <a:ext cx="763567" cy="763567"/>
      </dsp:txXfrm>
    </dsp:sp>
    <dsp:sp modelId="{473D3CE1-6A58-4434-BBB3-1797A54B414B}">
      <dsp:nvSpPr>
        <dsp:cNvPr id="0" name=""/>
        <dsp:cNvSpPr/>
      </dsp:nvSpPr>
      <dsp:spPr>
        <a:xfrm>
          <a:off x="4009335" y="1133025"/>
          <a:ext cx="1079847" cy="1079847"/>
        </a:xfrm>
        <a:prstGeom prst="ellipse">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n-US" sz="800" kern="1200" dirty="0">
              <a:solidFill>
                <a:schemeClr val="tx1"/>
              </a:solidFill>
              <a:latin typeface="Lexend Deca ExtraLight"/>
            </a:rPr>
            <a:t>Designing the research and policy questions</a:t>
          </a:r>
        </a:p>
      </dsp:txBody>
      <dsp:txXfrm>
        <a:off x="4167475" y="1291165"/>
        <a:ext cx="763567" cy="763567"/>
      </dsp:txXfrm>
    </dsp:sp>
    <dsp:sp modelId="{C7D2B52E-8BD8-4AE7-B977-C26A9263916F}">
      <dsp:nvSpPr>
        <dsp:cNvPr id="0" name=""/>
        <dsp:cNvSpPr/>
      </dsp:nvSpPr>
      <dsp:spPr>
        <a:xfrm>
          <a:off x="3414433" y="2963945"/>
          <a:ext cx="1079847" cy="1079847"/>
        </a:xfrm>
        <a:prstGeom prst="ellipse">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n-US" sz="800" kern="1200" dirty="0">
              <a:solidFill>
                <a:schemeClr val="tx1"/>
              </a:solidFill>
              <a:latin typeface="Lexend Deca ExtraLight"/>
            </a:rPr>
            <a:t>Feedback &amp; interpretation of the findings</a:t>
          </a:r>
        </a:p>
      </dsp:txBody>
      <dsp:txXfrm>
        <a:off x="3572573" y="3122085"/>
        <a:ext cx="763567" cy="763567"/>
      </dsp:txXfrm>
    </dsp:sp>
    <dsp:sp modelId="{1DC10E8B-45FB-4F40-98BA-C8CB2C3059CC}">
      <dsp:nvSpPr>
        <dsp:cNvPr id="0" name=""/>
        <dsp:cNvSpPr/>
      </dsp:nvSpPr>
      <dsp:spPr>
        <a:xfrm>
          <a:off x="1489290" y="2963945"/>
          <a:ext cx="1079847" cy="1079847"/>
        </a:xfrm>
        <a:prstGeom prst="ellipse">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n-US" sz="800" kern="1200" dirty="0">
              <a:solidFill>
                <a:schemeClr val="tx1"/>
              </a:solidFill>
              <a:latin typeface="Lexend Deca ExtraLight"/>
            </a:rPr>
            <a:t>Disseminating and translating research findings</a:t>
          </a:r>
        </a:p>
      </dsp:txBody>
      <dsp:txXfrm>
        <a:off x="1647430" y="3122085"/>
        <a:ext cx="763567" cy="763567"/>
      </dsp:txXfrm>
    </dsp:sp>
    <dsp:sp modelId="{6ED18B5C-0395-46AB-88A1-A480C70636C6}">
      <dsp:nvSpPr>
        <dsp:cNvPr id="0" name=""/>
        <dsp:cNvSpPr/>
      </dsp:nvSpPr>
      <dsp:spPr>
        <a:xfrm>
          <a:off x="894388" y="1133025"/>
          <a:ext cx="1079847" cy="1079847"/>
        </a:xfrm>
        <a:prstGeom prst="ellipse">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n-US" sz="800" kern="1200" dirty="0">
              <a:solidFill>
                <a:schemeClr val="tx1"/>
              </a:solidFill>
              <a:latin typeface="Lexend Deca ExtraLight"/>
            </a:rPr>
            <a:t>Assessing community strengths &amp; dynamics </a:t>
          </a:r>
        </a:p>
      </dsp:txBody>
      <dsp:txXfrm>
        <a:off x="1052528" y="1291165"/>
        <a:ext cx="763567" cy="76356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201973-0C5B-4C8C-92DD-71EF4D239B40}">
      <dsp:nvSpPr>
        <dsp:cNvPr id="0" name=""/>
        <dsp:cNvSpPr/>
      </dsp:nvSpPr>
      <dsp:spPr>
        <a:xfrm>
          <a:off x="1315287" y="502504"/>
          <a:ext cx="3352997" cy="3352997"/>
        </a:xfrm>
        <a:prstGeom prst="blockArc">
          <a:avLst>
            <a:gd name="adj1" fmla="val 11880000"/>
            <a:gd name="adj2" fmla="val 16200000"/>
            <a:gd name="adj3" fmla="val 4638"/>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061BAFF6-FC62-49F7-853E-69E1DA9587A6}">
      <dsp:nvSpPr>
        <dsp:cNvPr id="0" name=""/>
        <dsp:cNvSpPr/>
      </dsp:nvSpPr>
      <dsp:spPr>
        <a:xfrm>
          <a:off x="1315287" y="502504"/>
          <a:ext cx="3352997" cy="3352997"/>
        </a:xfrm>
        <a:prstGeom prst="blockArc">
          <a:avLst>
            <a:gd name="adj1" fmla="val 7560000"/>
            <a:gd name="adj2" fmla="val 11880000"/>
            <a:gd name="adj3" fmla="val 4638"/>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091BE47C-B64C-432A-BD5A-C867259777BD}">
      <dsp:nvSpPr>
        <dsp:cNvPr id="0" name=""/>
        <dsp:cNvSpPr/>
      </dsp:nvSpPr>
      <dsp:spPr>
        <a:xfrm>
          <a:off x="1315287" y="502504"/>
          <a:ext cx="3352997" cy="3352997"/>
        </a:xfrm>
        <a:prstGeom prst="blockArc">
          <a:avLst>
            <a:gd name="adj1" fmla="val 3240000"/>
            <a:gd name="adj2" fmla="val 7560000"/>
            <a:gd name="adj3" fmla="val 4638"/>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6FC351B1-DFB6-45CA-AF91-43671711E8EF}">
      <dsp:nvSpPr>
        <dsp:cNvPr id="0" name=""/>
        <dsp:cNvSpPr/>
      </dsp:nvSpPr>
      <dsp:spPr>
        <a:xfrm>
          <a:off x="1315287" y="502504"/>
          <a:ext cx="3352997" cy="3352997"/>
        </a:xfrm>
        <a:prstGeom prst="blockArc">
          <a:avLst>
            <a:gd name="adj1" fmla="val 20520000"/>
            <a:gd name="adj2" fmla="val 3240000"/>
            <a:gd name="adj3" fmla="val 4638"/>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D27D5079-5890-48B6-8240-28DF529A693F}">
      <dsp:nvSpPr>
        <dsp:cNvPr id="0" name=""/>
        <dsp:cNvSpPr/>
      </dsp:nvSpPr>
      <dsp:spPr>
        <a:xfrm>
          <a:off x="1315287" y="502504"/>
          <a:ext cx="3352997" cy="3352997"/>
        </a:xfrm>
        <a:prstGeom prst="blockArc">
          <a:avLst>
            <a:gd name="adj1" fmla="val 16200000"/>
            <a:gd name="adj2" fmla="val 20520000"/>
            <a:gd name="adj3" fmla="val 4638"/>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40CE745-B9B6-4976-8073-2D82632877FA}">
      <dsp:nvSpPr>
        <dsp:cNvPr id="0" name=""/>
        <dsp:cNvSpPr/>
      </dsp:nvSpPr>
      <dsp:spPr>
        <a:xfrm>
          <a:off x="2220466" y="1407683"/>
          <a:ext cx="1542639" cy="1542639"/>
        </a:xfrm>
        <a:prstGeom prst="ellipse">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1333500">
            <a:lnSpc>
              <a:spcPct val="90000"/>
            </a:lnSpc>
            <a:spcBef>
              <a:spcPct val="0"/>
            </a:spcBef>
            <a:spcAft>
              <a:spcPct val="35000"/>
            </a:spcAft>
            <a:buNone/>
          </a:pPr>
          <a:r>
            <a:rPr lang="en-US" sz="3000" kern="1200" dirty="0">
              <a:latin typeface="Lexend Deca ExtraLight"/>
            </a:rPr>
            <a:t>CBPR</a:t>
          </a:r>
        </a:p>
      </dsp:txBody>
      <dsp:txXfrm>
        <a:off x="2446380" y="1633597"/>
        <a:ext cx="1090811" cy="1090811"/>
      </dsp:txXfrm>
    </dsp:sp>
    <dsp:sp modelId="{8D76C084-6371-4B6C-84EE-2F0B8BA66ABA}">
      <dsp:nvSpPr>
        <dsp:cNvPr id="0" name=""/>
        <dsp:cNvSpPr/>
      </dsp:nvSpPr>
      <dsp:spPr>
        <a:xfrm>
          <a:off x="2451862" y="1455"/>
          <a:ext cx="1079847" cy="1079847"/>
        </a:xfrm>
        <a:prstGeom prst="ellipse">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n-US" sz="800" kern="1200" dirty="0">
              <a:solidFill>
                <a:schemeClr val="tx1"/>
              </a:solidFill>
              <a:latin typeface="Lexend Deca ExtraLight"/>
            </a:rPr>
            <a:t>Identifying priority public health issues &amp; research questions</a:t>
          </a:r>
        </a:p>
      </dsp:txBody>
      <dsp:txXfrm>
        <a:off x="2610002" y="159595"/>
        <a:ext cx="763567" cy="763567"/>
      </dsp:txXfrm>
    </dsp:sp>
    <dsp:sp modelId="{473D3CE1-6A58-4434-BBB3-1797A54B414B}">
      <dsp:nvSpPr>
        <dsp:cNvPr id="0" name=""/>
        <dsp:cNvSpPr/>
      </dsp:nvSpPr>
      <dsp:spPr>
        <a:xfrm>
          <a:off x="4009335" y="1133025"/>
          <a:ext cx="1079847" cy="1079847"/>
        </a:xfrm>
        <a:prstGeom prst="ellipse">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n-US" sz="800" kern="1200" dirty="0">
              <a:solidFill>
                <a:schemeClr val="tx1"/>
              </a:solidFill>
              <a:latin typeface="Lexend Deca ExtraLight"/>
            </a:rPr>
            <a:t>Designing the research and policy questions</a:t>
          </a:r>
        </a:p>
      </dsp:txBody>
      <dsp:txXfrm>
        <a:off x="4167475" y="1291165"/>
        <a:ext cx="763567" cy="763567"/>
      </dsp:txXfrm>
    </dsp:sp>
    <dsp:sp modelId="{C7D2B52E-8BD8-4AE7-B977-C26A9263916F}">
      <dsp:nvSpPr>
        <dsp:cNvPr id="0" name=""/>
        <dsp:cNvSpPr/>
      </dsp:nvSpPr>
      <dsp:spPr>
        <a:xfrm>
          <a:off x="3414433" y="2963945"/>
          <a:ext cx="1079847" cy="1079847"/>
        </a:xfrm>
        <a:prstGeom prst="ellipse">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n-US" sz="800" kern="1200" dirty="0">
              <a:solidFill>
                <a:schemeClr val="tx1"/>
              </a:solidFill>
              <a:latin typeface="Lexend Deca ExtraLight"/>
            </a:rPr>
            <a:t>Feed back &amp; interpretation of the findings</a:t>
          </a:r>
        </a:p>
      </dsp:txBody>
      <dsp:txXfrm>
        <a:off x="3572573" y="3122085"/>
        <a:ext cx="763567" cy="763567"/>
      </dsp:txXfrm>
    </dsp:sp>
    <dsp:sp modelId="{1DC10E8B-45FB-4F40-98BA-C8CB2C3059CC}">
      <dsp:nvSpPr>
        <dsp:cNvPr id="0" name=""/>
        <dsp:cNvSpPr/>
      </dsp:nvSpPr>
      <dsp:spPr>
        <a:xfrm>
          <a:off x="1489290" y="2963945"/>
          <a:ext cx="1079847" cy="1079847"/>
        </a:xfrm>
        <a:prstGeom prst="ellipse">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n-US" sz="800" kern="1200" dirty="0">
              <a:solidFill>
                <a:schemeClr val="tx1"/>
              </a:solidFill>
              <a:latin typeface="Lexend Deca ExtraLight"/>
            </a:rPr>
            <a:t>Disseminating and translating research findings</a:t>
          </a:r>
        </a:p>
      </dsp:txBody>
      <dsp:txXfrm>
        <a:off x="1647430" y="3122085"/>
        <a:ext cx="763567" cy="763567"/>
      </dsp:txXfrm>
    </dsp:sp>
    <dsp:sp modelId="{6ED18B5C-0395-46AB-88A1-A480C70636C6}">
      <dsp:nvSpPr>
        <dsp:cNvPr id="0" name=""/>
        <dsp:cNvSpPr/>
      </dsp:nvSpPr>
      <dsp:spPr>
        <a:xfrm>
          <a:off x="894388" y="1133025"/>
          <a:ext cx="1079847" cy="1079847"/>
        </a:xfrm>
        <a:prstGeom prst="ellipse">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n-US" sz="800" kern="1200" dirty="0">
              <a:solidFill>
                <a:schemeClr val="tx1"/>
              </a:solidFill>
              <a:latin typeface="Lexend Deca ExtraLight"/>
            </a:rPr>
            <a:t>Assessing community strengths &amp; dynamics </a:t>
          </a:r>
        </a:p>
      </dsp:txBody>
      <dsp:txXfrm>
        <a:off x="1052528" y="1291165"/>
        <a:ext cx="763567" cy="76356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201973-0C5B-4C8C-92DD-71EF4D239B40}">
      <dsp:nvSpPr>
        <dsp:cNvPr id="0" name=""/>
        <dsp:cNvSpPr/>
      </dsp:nvSpPr>
      <dsp:spPr>
        <a:xfrm>
          <a:off x="1315287" y="502504"/>
          <a:ext cx="3352997" cy="3352997"/>
        </a:xfrm>
        <a:prstGeom prst="blockArc">
          <a:avLst>
            <a:gd name="adj1" fmla="val 11880000"/>
            <a:gd name="adj2" fmla="val 16200000"/>
            <a:gd name="adj3" fmla="val 4638"/>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061BAFF6-FC62-49F7-853E-69E1DA9587A6}">
      <dsp:nvSpPr>
        <dsp:cNvPr id="0" name=""/>
        <dsp:cNvSpPr/>
      </dsp:nvSpPr>
      <dsp:spPr>
        <a:xfrm>
          <a:off x="1315287" y="502504"/>
          <a:ext cx="3352997" cy="3352997"/>
        </a:xfrm>
        <a:prstGeom prst="blockArc">
          <a:avLst>
            <a:gd name="adj1" fmla="val 7560000"/>
            <a:gd name="adj2" fmla="val 11880000"/>
            <a:gd name="adj3" fmla="val 4638"/>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091BE47C-B64C-432A-BD5A-C867259777BD}">
      <dsp:nvSpPr>
        <dsp:cNvPr id="0" name=""/>
        <dsp:cNvSpPr/>
      </dsp:nvSpPr>
      <dsp:spPr>
        <a:xfrm>
          <a:off x="1315287" y="502504"/>
          <a:ext cx="3352997" cy="3352997"/>
        </a:xfrm>
        <a:prstGeom prst="blockArc">
          <a:avLst>
            <a:gd name="adj1" fmla="val 3240000"/>
            <a:gd name="adj2" fmla="val 7560000"/>
            <a:gd name="adj3" fmla="val 4638"/>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6FC351B1-DFB6-45CA-AF91-43671711E8EF}">
      <dsp:nvSpPr>
        <dsp:cNvPr id="0" name=""/>
        <dsp:cNvSpPr/>
      </dsp:nvSpPr>
      <dsp:spPr>
        <a:xfrm>
          <a:off x="1315287" y="502504"/>
          <a:ext cx="3352997" cy="3352997"/>
        </a:xfrm>
        <a:prstGeom prst="blockArc">
          <a:avLst>
            <a:gd name="adj1" fmla="val 20520000"/>
            <a:gd name="adj2" fmla="val 3240000"/>
            <a:gd name="adj3" fmla="val 4638"/>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D27D5079-5890-48B6-8240-28DF529A693F}">
      <dsp:nvSpPr>
        <dsp:cNvPr id="0" name=""/>
        <dsp:cNvSpPr/>
      </dsp:nvSpPr>
      <dsp:spPr>
        <a:xfrm>
          <a:off x="1315287" y="502504"/>
          <a:ext cx="3352997" cy="3352997"/>
        </a:xfrm>
        <a:prstGeom prst="blockArc">
          <a:avLst>
            <a:gd name="adj1" fmla="val 16200000"/>
            <a:gd name="adj2" fmla="val 20520000"/>
            <a:gd name="adj3" fmla="val 4638"/>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40CE745-B9B6-4976-8073-2D82632877FA}">
      <dsp:nvSpPr>
        <dsp:cNvPr id="0" name=""/>
        <dsp:cNvSpPr/>
      </dsp:nvSpPr>
      <dsp:spPr>
        <a:xfrm>
          <a:off x="2220466" y="1407683"/>
          <a:ext cx="1542639" cy="1542639"/>
        </a:xfrm>
        <a:prstGeom prst="ellipse">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1333500">
            <a:lnSpc>
              <a:spcPct val="90000"/>
            </a:lnSpc>
            <a:spcBef>
              <a:spcPct val="0"/>
            </a:spcBef>
            <a:spcAft>
              <a:spcPct val="35000"/>
            </a:spcAft>
            <a:buNone/>
          </a:pPr>
          <a:r>
            <a:rPr lang="en-US" sz="3000" kern="1200" dirty="0">
              <a:latin typeface="Lexend Deca ExtraLight"/>
            </a:rPr>
            <a:t>CBPR</a:t>
          </a:r>
        </a:p>
      </dsp:txBody>
      <dsp:txXfrm>
        <a:off x="2446380" y="1633597"/>
        <a:ext cx="1090811" cy="1090811"/>
      </dsp:txXfrm>
    </dsp:sp>
    <dsp:sp modelId="{8D76C084-6371-4B6C-84EE-2F0B8BA66ABA}">
      <dsp:nvSpPr>
        <dsp:cNvPr id="0" name=""/>
        <dsp:cNvSpPr/>
      </dsp:nvSpPr>
      <dsp:spPr>
        <a:xfrm>
          <a:off x="2451862" y="1455"/>
          <a:ext cx="1079847" cy="1079847"/>
        </a:xfrm>
        <a:prstGeom prst="ellipse">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n-US" sz="800" kern="1200" dirty="0">
              <a:solidFill>
                <a:schemeClr val="tx1"/>
              </a:solidFill>
              <a:latin typeface="Lexend Deca ExtraLight"/>
            </a:rPr>
            <a:t>Identifying priority public health issues &amp; research questions</a:t>
          </a:r>
        </a:p>
      </dsp:txBody>
      <dsp:txXfrm>
        <a:off x="2610002" y="159595"/>
        <a:ext cx="763567" cy="763567"/>
      </dsp:txXfrm>
    </dsp:sp>
    <dsp:sp modelId="{473D3CE1-6A58-4434-BBB3-1797A54B414B}">
      <dsp:nvSpPr>
        <dsp:cNvPr id="0" name=""/>
        <dsp:cNvSpPr/>
      </dsp:nvSpPr>
      <dsp:spPr>
        <a:xfrm>
          <a:off x="4009335" y="1133025"/>
          <a:ext cx="1079847" cy="1079847"/>
        </a:xfrm>
        <a:prstGeom prst="ellipse">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n-US" sz="800" kern="1200" dirty="0">
              <a:solidFill>
                <a:schemeClr val="tx1"/>
              </a:solidFill>
              <a:latin typeface="Lexend Deca ExtraLight"/>
            </a:rPr>
            <a:t>Designing the research and policy questions</a:t>
          </a:r>
        </a:p>
      </dsp:txBody>
      <dsp:txXfrm>
        <a:off x="4167475" y="1291165"/>
        <a:ext cx="763567" cy="763567"/>
      </dsp:txXfrm>
    </dsp:sp>
    <dsp:sp modelId="{C7D2B52E-8BD8-4AE7-B977-C26A9263916F}">
      <dsp:nvSpPr>
        <dsp:cNvPr id="0" name=""/>
        <dsp:cNvSpPr/>
      </dsp:nvSpPr>
      <dsp:spPr>
        <a:xfrm>
          <a:off x="3414433" y="2963945"/>
          <a:ext cx="1079847" cy="1079847"/>
        </a:xfrm>
        <a:prstGeom prst="ellipse">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n-US" sz="800" kern="1200" dirty="0">
              <a:solidFill>
                <a:schemeClr val="tx1"/>
              </a:solidFill>
              <a:latin typeface="Lexend Deca ExtraLight"/>
            </a:rPr>
            <a:t>Feed back &amp; interpretation of the findings</a:t>
          </a:r>
        </a:p>
      </dsp:txBody>
      <dsp:txXfrm>
        <a:off x="3572573" y="3122085"/>
        <a:ext cx="763567" cy="763567"/>
      </dsp:txXfrm>
    </dsp:sp>
    <dsp:sp modelId="{1DC10E8B-45FB-4F40-98BA-C8CB2C3059CC}">
      <dsp:nvSpPr>
        <dsp:cNvPr id="0" name=""/>
        <dsp:cNvSpPr/>
      </dsp:nvSpPr>
      <dsp:spPr>
        <a:xfrm>
          <a:off x="1489290" y="2963945"/>
          <a:ext cx="1079847" cy="1079847"/>
        </a:xfrm>
        <a:prstGeom prst="ellipse">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n-US" sz="800" kern="1200" dirty="0">
              <a:solidFill>
                <a:schemeClr val="tx1"/>
              </a:solidFill>
              <a:latin typeface="Lexend Deca ExtraLight"/>
            </a:rPr>
            <a:t>Disseminating and translating research findings</a:t>
          </a:r>
        </a:p>
      </dsp:txBody>
      <dsp:txXfrm>
        <a:off x="1647430" y="3122085"/>
        <a:ext cx="763567" cy="763567"/>
      </dsp:txXfrm>
    </dsp:sp>
    <dsp:sp modelId="{6ED18B5C-0395-46AB-88A1-A480C70636C6}">
      <dsp:nvSpPr>
        <dsp:cNvPr id="0" name=""/>
        <dsp:cNvSpPr/>
      </dsp:nvSpPr>
      <dsp:spPr>
        <a:xfrm>
          <a:off x="894388" y="1133025"/>
          <a:ext cx="1079847" cy="1079847"/>
        </a:xfrm>
        <a:prstGeom prst="ellipse">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n-US" sz="800" kern="1200" dirty="0">
              <a:solidFill>
                <a:schemeClr val="tx1"/>
              </a:solidFill>
              <a:latin typeface="Lexend Deca ExtraLight"/>
            </a:rPr>
            <a:t>Assessing community strengths &amp; dynamics </a:t>
          </a:r>
        </a:p>
      </dsp:txBody>
      <dsp:txXfrm>
        <a:off x="1052528" y="1291165"/>
        <a:ext cx="763567" cy="76356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201973-0C5B-4C8C-92DD-71EF4D239B40}">
      <dsp:nvSpPr>
        <dsp:cNvPr id="0" name=""/>
        <dsp:cNvSpPr/>
      </dsp:nvSpPr>
      <dsp:spPr>
        <a:xfrm>
          <a:off x="1315287" y="502504"/>
          <a:ext cx="3352997" cy="3352997"/>
        </a:xfrm>
        <a:prstGeom prst="blockArc">
          <a:avLst>
            <a:gd name="adj1" fmla="val 11880000"/>
            <a:gd name="adj2" fmla="val 16200000"/>
            <a:gd name="adj3" fmla="val 4638"/>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061BAFF6-FC62-49F7-853E-69E1DA9587A6}">
      <dsp:nvSpPr>
        <dsp:cNvPr id="0" name=""/>
        <dsp:cNvSpPr/>
      </dsp:nvSpPr>
      <dsp:spPr>
        <a:xfrm>
          <a:off x="1315287" y="502504"/>
          <a:ext cx="3352997" cy="3352997"/>
        </a:xfrm>
        <a:prstGeom prst="blockArc">
          <a:avLst>
            <a:gd name="adj1" fmla="val 7560000"/>
            <a:gd name="adj2" fmla="val 11880000"/>
            <a:gd name="adj3" fmla="val 4638"/>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091BE47C-B64C-432A-BD5A-C867259777BD}">
      <dsp:nvSpPr>
        <dsp:cNvPr id="0" name=""/>
        <dsp:cNvSpPr/>
      </dsp:nvSpPr>
      <dsp:spPr>
        <a:xfrm>
          <a:off x="1315287" y="502504"/>
          <a:ext cx="3352997" cy="3352997"/>
        </a:xfrm>
        <a:prstGeom prst="blockArc">
          <a:avLst>
            <a:gd name="adj1" fmla="val 3240000"/>
            <a:gd name="adj2" fmla="val 7560000"/>
            <a:gd name="adj3" fmla="val 4638"/>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6FC351B1-DFB6-45CA-AF91-43671711E8EF}">
      <dsp:nvSpPr>
        <dsp:cNvPr id="0" name=""/>
        <dsp:cNvSpPr/>
      </dsp:nvSpPr>
      <dsp:spPr>
        <a:xfrm>
          <a:off x="1315287" y="502504"/>
          <a:ext cx="3352997" cy="3352997"/>
        </a:xfrm>
        <a:prstGeom prst="blockArc">
          <a:avLst>
            <a:gd name="adj1" fmla="val 20520000"/>
            <a:gd name="adj2" fmla="val 3240000"/>
            <a:gd name="adj3" fmla="val 4638"/>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D27D5079-5890-48B6-8240-28DF529A693F}">
      <dsp:nvSpPr>
        <dsp:cNvPr id="0" name=""/>
        <dsp:cNvSpPr/>
      </dsp:nvSpPr>
      <dsp:spPr>
        <a:xfrm>
          <a:off x="1315287" y="502504"/>
          <a:ext cx="3352997" cy="3352997"/>
        </a:xfrm>
        <a:prstGeom prst="blockArc">
          <a:avLst>
            <a:gd name="adj1" fmla="val 16200000"/>
            <a:gd name="adj2" fmla="val 20520000"/>
            <a:gd name="adj3" fmla="val 4638"/>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40CE745-B9B6-4976-8073-2D82632877FA}">
      <dsp:nvSpPr>
        <dsp:cNvPr id="0" name=""/>
        <dsp:cNvSpPr/>
      </dsp:nvSpPr>
      <dsp:spPr>
        <a:xfrm>
          <a:off x="2220466" y="1407683"/>
          <a:ext cx="1542639" cy="1542639"/>
        </a:xfrm>
        <a:prstGeom prst="ellipse">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1333500">
            <a:lnSpc>
              <a:spcPct val="90000"/>
            </a:lnSpc>
            <a:spcBef>
              <a:spcPct val="0"/>
            </a:spcBef>
            <a:spcAft>
              <a:spcPct val="35000"/>
            </a:spcAft>
            <a:buNone/>
          </a:pPr>
          <a:r>
            <a:rPr lang="en-US" sz="3000" kern="1200" dirty="0">
              <a:latin typeface="Lexend Deca ExtraLight"/>
            </a:rPr>
            <a:t>CBPR</a:t>
          </a:r>
        </a:p>
      </dsp:txBody>
      <dsp:txXfrm>
        <a:off x="2446380" y="1633597"/>
        <a:ext cx="1090811" cy="1090811"/>
      </dsp:txXfrm>
    </dsp:sp>
    <dsp:sp modelId="{8D76C084-6371-4B6C-84EE-2F0B8BA66ABA}">
      <dsp:nvSpPr>
        <dsp:cNvPr id="0" name=""/>
        <dsp:cNvSpPr/>
      </dsp:nvSpPr>
      <dsp:spPr>
        <a:xfrm>
          <a:off x="2451862" y="1455"/>
          <a:ext cx="1079847" cy="1079847"/>
        </a:xfrm>
        <a:prstGeom prst="ellipse">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n-US" sz="800" kern="1200" dirty="0">
              <a:solidFill>
                <a:schemeClr val="tx1"/>
              </a:solidFill>
              <a:latin typeface="Lexend Deca ExtraLight"/>
            </a:rPr>
            <a:t>Identifying priority public health issues &amp; research questions</a:t>
          </a:r>
        </a:p>
      </dsp:txBody>
      <dsp:txXfrm>
        <a:off x="2610002" y="159595"/>
        <a:ext cx="763567" cy="763567"/>
      </dsp:txXfrm>
    </dsp:sp>
    <dsp:sp modelId="{473D3CE1-6A58-4434-BBB3-1797A54B414B}">
      <dsp:nvSpPr>
        <dsp:cNvPr id="0" name=""/>
        <dsp:cNvSpPr/>
      </dsp:nvSpPr>
      <dsp:spPr>
        <a:xfrm>
          <a:off x="4009335" y="1133025"/>
          <a:ext cx="1079847" cy="1079847"/>
        </a:xfrm>
        <a:prstGeom prst="ellipse">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n-US" sz="800" kern="1200" dirty="0">
              <a:solidFill>
                <a:schemeClr val="tx1"/>
              </a:solidFill>
              <a:latin typeface="Lexend Deca ExtraLight"/>
            </a:rPr>
            <a:t>Designing the research and policy questions</a:t>
          </a:r>
        </a:p>
      </dsp:txBody>
      <dsp:txXfrm>
        <a:off x="4167475" y="1291165"/>
        <a:ext cx="763567" cy="763567"/>
      </dsp:txXfrm>
    </dsp:sp>
    <dsp:sp modelId="{C7D2B52E-8BD8-4AE7-B977-C26A9263916F}">
      <dsp:nvSpPr>
        <dsp:cNvPr id="0" name=""/>
        <dsp:cNvSpPr/>
      </dsp:nvSpPr>
      <dsp:spPr>
        <a:xfrm>
          <a:off x="3414433" y="2963945"/>
          <a:ext cx="1079847" cy="1079847"/>
        </a:xfrm>
        <a:prstGeom prst="ellipse">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n-US" sz="800" kern="1200" dirty="0">
              <a:solidFill>
                <a:schemeClr val="tx1"/>
              </a:solidFill>
              <a:latin typeface="Lexend Deca ExtraLight"/>
            </a:rPr>
            <a:t>Feed back &amp; interpretation of the findings</a:t>
          </a:r>
        </a:p>
      </dsp:txBody>
      <dsp:txXfrm>
        <a:off x="3572573" y="3122085"/>
        <a:ext cx="763567" cy="763567"/>
      </dsp:txXfrm>
    </dsp:sp>
    <dsp:sp modelId="{1DC10E8B-45FB-4F40-98BA-C8CB2C3059CC}">
      <dsp:nvSpPr>
        <dsp:cNvPr id="0" name=""/>
        <dsp:cNvSpPr/>
      </dsp:nvSpPr>
      <dsp:spPr>
        <a:xfrm>
          <a:off x="1489290" y="2963945"/>
          <a:ext cx="1079847" cy="1079847"/>
        </a:xfrm>
        <a:prstGeom prst="ellipse">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n-US" sz="800" kern="1200" dirty="0">
              <a:solidFill>
                <a:schemeClr val="tx1"/>
              </a:solidFill>
              <a:latin typeface="Lexend Deca ExtraLight"/>
            </a:rPr>
            <a:t>Disseminating and translating research findings</a:t>
          </a:r>
        </a:p>
      </dsp:txBody>
      <dsp:txXfrm>
        <a:off x="1647430" y="3122085"/>
        <a:ext cx="763567" cy="763567"/>
      </dsp:txXfrm>
    </dsp:sp>
    <dsp:sp modelId="{6ED18B5C-0395-46AB-88A1-A480C70636C6}">
      <dsp:nvSpPr>
        <dsp:cNvPr id="0" name=""/>
        <dsp:cNvSpPr/>
      </dsp:nvSpPr>
      <dsp:spPr>
        <a:xfrm>
          <a:off x="894388" y="1133025"/>
          <a:ext cx="1079847" cy="1079847"/>
        </a:xfrm>
        <a:prstGeom prst="ellipse">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n-US" sz="800" kern="1200" dirty="0">
              <a:solidFill>
                <a:schemeClr val="tx1"/>
              </a:solidFill>
              <a:latin typeface="Lexend Deca ExtraLight"/>
            </a:rPr>
            <a:t>Assessing community strengths &amp; dynamics </a:t>
          </a:r>
        </a:p>
      </dsp:txBody>
      <dsp:txXfrm>
        <a:off x="1052528" y="1291165"/>
        <a:ext cx="763567" cy="76356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201973-0C5B-4C8C-92DD-71EF4D239B40}">
      <dsp:nvSpPr>
        <dsp:cNvPr id="0" name=""/>
        <dsp:cNvSpPr/>
      </dsp:nvSpPr>
      <dsp:spPr>
        <a:xfrm>
          <a:off x="1315287" y="502504"/>
          <a:ext cx="3352997" cy="3352997"/>
        </a:xfrm>
        <a:prstGeom prst="blockArc">
          <a:avLst>
            <a:gd name="adj1" fmla="val 11880000"/>
            <a:gd name="adj2" fmla="val 16200000"/>
            <a:gd name="adj3" fmla="val 4638"/>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061BAFF6-FC62-49F7-853E-69E1DA9587A6}">
      <dsp:nvSpPr>
        <dsp:cNvPr id="0" name=""/>
        <dsp:cNvSpPr/>
      </dsp:nvSpPr>
      <dsp:spPr>
        <a:xfrm>
          <a:off x="1315287" y="502504"/>
          <a:ext cx="3352997" cy="3352997"/>
        </a:xfrm>
        <a:prstGeom prst="blockArc">
          <a:avLst>
            <a:gd name="adj1" fmla="val 7560000"/>
            <a:gd name="adj2" fmla="val 11880000"/>
            <a:gd name="adj3" fmla="val 4638"/>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091BE47C-B64C-432A-BD5A-C867259777BD}">
      <dsp:nvSpPr>
        <dsp:cNvPr id="0" name=""/>
        <dsp:cNvSpPr/>
      </dsp:nvSpPr>
      <dsp:spPr>
        <a:xfrm>
          <a:off x="1315287" y="502504"/>
          <a:ext cx="3352997" cy="3352997"/>
        </a:xfrm>
        <a:prstGeom prst="blockArc">
          <a:avLst>
            <a:gd name="adj1" fmla="val 3240000"/>
            <a:gd name="adj2" fmla="val 7560000"/>
            <a:gd name="adj3" fmla="val 4638"/>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6FC351B1-DFB6-45CA-AF91-43671711E8EF}">
      <dsp:nvSpPr>
        <dsp:cNvPr id="0" name=""/>
        <dsp:cNvSpPr/>
      </dsp:nvSpPr>
      <dsp:spPr>
        <a:xfrm>
          <a:off x="1315287" y="502504"/>
          <a:ext cx="3352997" cy="3352997"/>
        </a:xfrm>
        <a:prstGeom prst="blockArc">
          <a:avLst>
            <a:gd name="adj1" fmla="val 20520000"/>
            <a:gd name="adj2" fmla="val 3240000"/>
            <a:gd name="adj3" fmla="val 4638"/>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D27D5079-5890-48B6-8240-28DF529A693F}">
      <dsp:nvSpPr>
        <dsp:cNvPr id="0" name=""/>
        <dsp:cNvSpPr/>
      </dsp:nvSpPr>
      <dsp:spPr>
        <a:xfrm>
          <a:off x="1315287" y="502504"/>
          <a:ext cx="3352997" cy="3352997"/>
        </a:xfrm>
        <a:prstGeom prst="blockArc">
          <a:avLst>
            <a:gd name="adj1" fmla="val 16200000"/>
            <a:gd name="adj2" fmla="val 20520000"/>
            <a:gd name="adj3" fmla="val 4638"/>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40CE745-B9B6-4976-8073-2D82632877FA}">
      <dsp:nvSpPr>
        <dsp:cNvPr id="0" name=""/>
        <dsp:cNvSpPr/>
      </dsp:nvSpPr>
      <dsp:spPr>
        <a:xfrm>
          <a:off x="2220466" y="1407683"/>
          <a:ext cx="1542639" cy="1542639"/>
        </a:xfrm>
        <a:prstGeom prst="ellipse">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1333500">
            <a:lnSpc>
              <a:spcPct val="90000"/>
            </a:lnSpc>
            <a:spcBef>
              <a:spcPct val="0"/>
            </a:spcBef>
            <a:spcAft>
              <a:spcPct val="35000"/>
            </a:spcAft>
            <a:buNone/>
          </a:pPr>
          <a:r>
            <a:rPr lang="en-US" sz="3000" kern="1200" dirty="0">
              <a:latin typeface="Lexend Deca ExtraLight"/>
            </a:rPr>
            <a:t>CBPR</a:t>
          </a:r>
        </a:p>
      </dsp:txBody>
      <dsp:txXfrm>
        <a:off x="2446380" y="1633597"/>
        <a:ext cx="1090811" cy="1090811"/>
      </dsp:txXfrm>
    </dsp:sp>
    <dsp:sp modelId="{8D76C084-6371-4B6C-84EE-2F0B8BA66ABA}">
      <dsp:nvSpPr>
        <dsp:cNvPr id="0" name=""/>
        <dsp:cNvSpPr/>
      </dsp:nvSpPr>
      <dsp:spPr>
        <a:xfrm>
          <a:off x="2451862" y="1455"/>
          <a:ext cx="1079847" cy="1079847"/>
        </a:xfrm>
        <a:prstGeom prst="ellipse">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n-US" sz="800" kern="1200" dirty="0">
              <a:solidFill>
                <a:schemeClr val="tx1"/>
              </a:solidFill>
              <a:latin typeface="Lexend Deca ExtraLight"/>
            </a:rPr>
            <a:t>Identifying priority public health issues &amp; research questions</a:t>
          </a:r>
        </a:p>
      </dsp:txBody>
      <dsp:txXfrm>
        <a:off x="2610002" y="159595"/>
        <a:ext cx="763567" cy="763567"/>
      </dsp:txXfrm>
    </dsp:sp>
    <dsp:sp modelId="{473D3CE1-6A58-4434-BBB3-1797A54B414B}">
      <dsp:nvSpPr>
        <dsp:cNvPr id="0" name=""/>
        <dsp:cNvSpPr/>
      </dsp:nvSpPr>
      <dsp:spPr>
        <a:xfrm>
          <a:off x="4009335" y="1133025"/>
          <a:ext cx="1079847" cy="1079847"/>
        </a:xfrm>
        <a:prstGeom prst="ellipse">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n-US" sz="800" kern="1200" dirty="0">
              <a:solidFill>
                <a:schemeClr val="tx1"/>
              </a:solidFill>
              <a:latin typeface="Lexend Deca ExtraLight"/>
            </a:rPr>
            <a:t>Designing the research and policy questions</a:t>
          </a:r>
        </a:p>
      </dsp:txBody>
      <dsp:txXfrm>
        <a:off x="4167475" y="1291165"/>
        <a:ext cx="763567" cy="763567"/>
      </dsp:txXfrm>
    </dsp:sp>
    <dsp:sp modelId="{C7D2B52E-8BD8-4AE7-B977-C26A9263916F}">
      <dsp:nvSpPr>
        <dsp:cNvPr id="0" name=""/>
        <dsp:cNvSpPr/>
      </dsp:nvSpPr>
      <dsp:spPr>
        <a:xfrm>
          <a:off x="3414433" y="2963945"/>
          <a:ext cx="1079847" cy="1079847"/>
        </a:xfrm>
        <a:prstGeom prst="ellipse">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n-US" sz="800" kern="1200" dirty="0">
              <a:solidFill>
                <a:schemeClr val="tx1"/>
              </a:solidFill>
              <a:latin typeface="Lexend Deca ExtraLight"/>
            </a:rPr>
            <a:t>Feed back &amp; interpretation of the findings</a:t>
          </a:r>
        </a:p>
      </dsp:txBody>
      <dsp:txXfrm>
        <a:off x="3572573" y="3122085"/>
        <a:ext cx="763567" cy="763567"/>
      </dsp:txXfrm>
    </dsp:sp>
    <dsp:sp modelId="{1DC10E8B-45FB-4F40-98BA-C8CB2C3059CC}">
      <dsp:nvSpPr>
        <dsp:cNvPr id="0" name=""/>
        <dsp:cNvSpPr/>
      </dsp:nvSpPr>
      <dsp:spPr>
        <a:xfrm>
          <a:off x="1489290" y="2963945"/>
          <a:ext cx="1079847" cy="1079847"/>
        </a:xfrm>
        <a:prstGeom prst="ellipse">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n-US" sz="800" kern="1200" dirty="0">
              <a:solidFill>
                <a:schemeClr val="tx1"/>
              </a:solidFill>
              <a:latin typeface="Lexend Deca ExtraLight"/>
            </a:rPr>
            <a:t>Disseminating and translating research findings</a:t>
          </a:r>
        </a:p>
      </dsp:txBody>
      <dsp:txXfrm>
        <a:off x="1647430" y="3122085"/>
        <a:ext cx="763567" cy="763567"/>
      </dsp:txXfrm>
    </dsp:sp>
    <dsp:sp modelId="{6ED18B5C-0395-46AB-88A1-A480C70636C6}">
      <dsp:nvSpPr>
        <dsp:cNvPr id="0" name=""/>
        <dsp:cNvSpPr/>
      </dsp:nvSpPr>
      <dsp:spPr>
        <a:xfrm>
          <a:off x="894388" y="1133025"/>
          <a:ext cx="1079847" cy="1079847"/>
        </a:xfrm>
        <a:prstGeom prst="ellipse">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n-US" sz="800" kern="1200" dirty="0">
              <a:solidFill>
                <a:schemeClr val="tx1"/>
              </a:solidFill>
              <a:latin typeface="Lexend Deca ExtraLight"/>
            </a:rPr>
            <a:t>Assessing community strengths &amp; dynamics </a:t>
          </a:r>
        </a:p>
      </dsp:txBody>
      <dsp:txXfrm>
        <a:off x="1052528" y="1291165"/>
        <a:ext cx="763567" cy="763567"/>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201973-0C5B-4C8C-92DD-71EF4D239B40}">
      <dsp:nvSpPr>
        <dsp:cNvPr id="0" name=""/>
        <dsp:cNvSpPr/>
      </dsp:nvSpPr>
      <dsp:spPr>
        <a:xfrm>
          <a:off x="1315287" y="502504"/>
          <a:ext cx="3352997" cy="3352997"/>
        </a:xfrm>
        <a:prstGeom prst="blockArc">
          <a:avLst>
            <a:gd name="adj1" fmla="val 11880000"/>
            <a:gd name="adj2" fmla="val 16200000"/>
            <a:gd name="adj3" fmla="val 4638"/>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061BAFF6-FC62-49F7-853E-69E1DA9587A6}">
      <dsp:nvSpPr>
        <dsp:cNvPr id="0" name=""/>
        <dsp:cNvSpPr/>
      </dsp:nvSpPr>
      <dsp:spPr>
        <a:xfrm>
          <a:off x="1315287" y="502504"/>
          <a:ext cx="3352997" cy="3352997"/>
        </a:xfrm>
        <a:prstGeom prst="blockArc">
          <a:avLst>
            <a:gd name="adj1" fmla="val 7560000"/>
            <a:gd name="adj2" fmla="val 11880000"/>
            <a:gd name="adj3" fmla="val 4638"/>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091BE47C-B64C-432A-BD5A-C867259777BD}">
      <dsp:nvSpPr>
        <dsp:cNvPr id="0" name=""/>
        <dsp:cNvSpPr/>
      </dsp:nvSpPr>
      <dsp:spPr>
        <a:xfrm>
          <a:off x="1315287" y="502504"/>
          <a:ext cx="3352997" cy="3352997"/>
        </a:xfrm>
        <a:prstGeom prst="blockArc">
          <a:avLst>
            <a:gd name="adj1" fmla="val 3240000"/>
            <a:gd name="adj2" fmla="val 7560000"/>
            <a:gd name="adj3" fmla="val 4638"/>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6FC351B1-DFB6-45CA-AF91-43671711E8EF}">
      <dsp:nvSpPr>
        <dsp:cNvPr id="0" name=""/>
        <dsp:cNvSpPr/>
      </dsp:nvSpPr>
      <dsp:spPr>
        <a:xfrm>
          <a:off x="1315287" y="502504"/>
          <a:ext cx="3352997" cy="3352997"/>
        </a:xfrm>
        <a:prstGeom prst="blockArc">
          <a:avLst>
            <a:gd name="adj1" fmla="val 20520000"/>
            <a:gd name="adj2" fmla="val 3240000"/>
            <a:gd name="adj3" fmla="val 4638"/>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D27D5079-5890-48B6-8240-28DF529A693F}">
      <dsp:nvSpPr>
        <dsp:cNvPr id="0" name=""/>
        <dsp:cNvSpPr/>
      </dsp:nvSpPr>
      <dsp:spPr>
        <a:xfrm>
          <a:off x="1315287" y="502504"/>
          <a:ext cx="3352997" cy="3352997"/>
        </a:xfrm>
        <a:prstGeom prst="blockArc">
          <a:avLst>
            <a:gd name="adj1" fmla="val 16200000"/>
            <a:gd name="adj2" fmla="val 20520000"/>
            <a:gd name="adj3" fmla="val 4638"/>
          </a:avLst>
        </a:prstGeom>
        <a:solidFill>
          <a:schemeClr val="dk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740CE745-B9B6-4976-8073-2D82632877FA}">
      <dsp:nvSpPr>
        <dsp:cNvPr id="0" name=""/>
        <dsp:cNvSpPr/>
      </dsp:nvSpPr>
      <dsp:spPr>
        <a:xfrm>
          <a:off x="2220466" y="1407683"/>
          <a:ext cx="1542639" cy="1542639"/>
        </a:xfrm>
        <a:prstGeom prst="ellipse">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8100" tIns="38100" rIns="38100" bIns="38100" numCol="1" spcCol="1270" anchor="ctr" anchorCtr="0">
          <a:noAutofit/>
        </a:bodyPr>
        <a:lstStyle/>
        <a:p>
          <a:pPr marL="0" lvl="0" indent="0" algn="ctr" defTabSz="1333500">
            <a:lnSpc>
              <a:spcPct val="90000"/>
            </a:lnSpc>
            <a:spcBef>
              <a:spcPct val="0"/>
            </a:spcBef>
            <a:spcAft>
              <a:spcPct val="35000"/>
            </a:spcAft>
            <a:buNone/>
          </a:pPr>
          <a:r>
            <a:rPr lang="en-US" sz="3000" kern="1200" dirty="0">
              <a:latin typeface="Lexend Deca ExtraLight"/>
            </a:rPr>
            <a:t>CBPR</a:t>
          </a:r>
        </a:p>
      </dsp:txBody>
      <dsp:txXfrm>
        <a:off x="2446380" y="1633597"/>
        <a:ext cx="1090811" cy="1090811"/>
      </dsp:txXfrm>
    </dsp:sp>
    <dsp:sp modelId="{8D76C084-6371-4B6C-84EE-2F0B8BA66ABA}">
      <dsp:nvSpPr>
        <dsp:cNvPr id="0" name=""/>
        <dsp:cNvSpPr/>
      </dsp:nvSpPr>
      <dsp:spPr>
        <a:xfrm>
          <a:off x="2451862" y="1455"/>
          <a:ext cx="1079847" cy="1079847"/>
        </a:xfrm>
        <a:prstGeom prst="ellipse">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n-US" sz="800" kern="1200" dirty="0">
              <a:solidFill>
                <a:schemeClr val="tx1"/>
              </a:solidFill>
              <a:latin typeface="Lexend Deca ExtraLight"/>
            </a:rPr>
            <a:t>Identifying priority public health issues &amp; research questions</a:t>
          </a:r>
        </a:p>
      </dsp:txBody>
      <dsp:txXfrm>
        <a:off x="2610002" y="159595"/>
        <a:ext cx="763567" cy="763567"/>
      </dsp:txXfrm>
    </dsp:sp>
    <dsp:sp modelId="{473D3CE1-6A58-4434-BBB3-1797A54B414B}">
      <dsp:nvSpPr>
        <dsp:cNvPr id="0" name=""/>
        <dsp:cNvSpPr/>
      </dsp:nvSpPr>
      <dsp:spPr>
        <a:xfrm>
          <a:off x="4009335" y="1133025"/>
          <a:ext cx="1079847" cy="1079847"/>
        </a:xfrm>
        <a:prstGeom prst="ellipse">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n-US" sz="800" kern="1200" dirty="0">
              <a:solidFill>
                <a:schemeClr val="tx1"/>
              </a:solidFill>
              <a:latin typeface="Lexend Deca ExtraLight"/>
            </a:rPr>
            <a:t>Designing the research and policy questions</a:t>
          </a:r>
        </a:p>
      </dsp:txBody>
      <dsp:txXfrm>
        <a:off x="4167475" y="1291165"/>
        <a:ext cx="763567" cy="763567"/>
      </dsp:txXfrm>
    </dsp:sp>
    <dsp:sp modelId="{C7D2B52E-8BD8-4AE7-B977-C26A9263916F}">
      <dsp:nvSpPr>
        <dsp:cNvPr id="0" name=""/>
        <dsp:cNvSpPr/>
      </dsp:nvSpPr>
      <dsp:spPr>
        <a:xfrm>
          <a:off x="3414433" y="2963945"/>
          <a:ext cx="1079847" cy="1079847"/>
        </a:xfrm>
        <a:prstGeom prst="ellipse">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n-US" sz="800" kern="1200" dirty="0">
              <a:solidFill>
                <a:schemeClr val="tx1"/>
              </a:solidFill>
              <a:latin typeface="Lexend Deca ExtraLight"/>
            </a:rPr>
            <a:t>Feed back &amp; interpretation of the findings</a:t>
          </a:r>
        </a:p>
      </dsp:txBody>
      <dsp:txXfrm>
        <a:off x="3572573" y="3122085"/>
        <a:ext cx="763567" cy="763567"/>
      </dsp:txXfrm>
    </dsp:sp>
    <dsp:sp modelId="{1DC10E8B-45FB-4F40-98BA-C8CB2C3059CC}">
      <dsp:nvSpPr>
        <dsp:cNvPr id="0" name=""/>
        <dsp:cNvSpPr/>
      </dsp:nvSpPr>
      <dsp:spPr>
        <a:xfrm>
          <a:off x="1489290" y="2963945"/>
          <a:ext cx="1079847" cy="1079847"/>
        </a:xfrm>
        <a:prstGeom prst="ellipse">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n-US" sz="800" kern="1200" dirty="0">
              <a:solidFill>
                <a:schemeClr val="tx1"/>
              </a:solidFill>
              <a:latin typeface="Lexend Deca ExtraLight"/>
            </a:rPr>
            <a:t>Disseminating and translating research findings</a:t>
          </a:r>
        </a:p>
      </dsp:txBody>
      <dsp:txXfrm>
        <a:off x="1647430" y="3122085"/>
        <a:ext cx="763567" cy="763567"/>
      </dsp:txXfrm>
    </dsp:sp>
    <dsp:sp modelId="{6ED18B5C-0395-46AB-88A1-A480C70636C6}">
      <dsp:nvSpPr>
        <dsp:cNvPr id="0" name=""/>
        <dsp:cNvSpPr/>
      </dsp:nvSpPr>
      <dsp:spPr>
        <a:xfrm>
          <a:off x="894388" y="1133025"/>
          <a:ext cx="1079847" cy="1079847"/>
        </a:xfrm>
        <a:prstGeom prst="ellipse">
          <a:avLst/>
        </a:prstGeom>
        <a:solidFill>
          <a:schemeClr val="lt1">
            <a:hueOff val="0"/>
            <a:satOff val="0"/>
            <a:lumOff val="0"/>
            <a:alphaOff val="0"/>
          </a:schemeClr>
        </a:solidFill>
        <a:ln w="25400" cap="flat" cmpd="sng" algn="ctr">
          <a:solidFill>
            <a:schemeClr val="dk1">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355600">
            <a:lnSpc>
              <a:spcPct val="90000"/>
            </a:lnSpc>
            <a:spcBef>
              <a:spcPct val="0"/>
            </a:spcBef>
            <a:spcAft>
              <a:spcPct val="35000"/>
            </a:spcAft>
            <a:buNone/>
          </a:pPr>
          <a:r>
            <a:rPr lang="en-US" sz="800" kern="1200" dirty="0">
              <a:solidFill>
                <a:schemeClr val="tx1"/>
              </a:solidFill>
              <a:latin typeface="Lexend Deca ExtraLight"/>
            </a:rPr>
            <a:t>Assessing community strengths &amp; dynamics </a:t>
          </a:r>
        </a:p>
      </dsp:txBody>
      <dsp:txXfrm>
        <a:off x="1052528" y="1291165"/>
        <a:ext cx="763567" cy="763567"/>
      </dsp:txXfrm>
    </dsp:sp>
  </dsp:spTree>
</dsp:drawing>
</file>

<file path=ppt/diagrams/layout1.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radial6">
  <dgm:title val=""/>
  <dgm:desc val=""/>
  <dgm:catLst>
    <dgm:cat type="cycle" pri="9000"/>
    <dgm:cat type="relationship" pri="21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Lst>
      <dgm:cxnLst>
        <dgm:cxn modelId="2" srcId="0" destId="1" srcOrd="0" destOrd="0"/>
        <dgm:cxn modelId="15" srcId="1" destId="11" srcOrd="0" destOrd="0"/>
        <dgm:cxn modelId="16" srcId="1" destId="12" srcOrd="1" destOrd="0"/>
        <dgm:cxn modelId="17" srcId="1" destId="13" srcOrd="2"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Name0">
    <dgm:varLst>
      <dgm:chMax val="1"/>
      <dgm:dir/>
      <dgm:animLvl val="ctr"/>
      <dgm:resizeHandles val="exact"/>
    </dgm:varLst>
    <dgm:choose name="Name1">
      <dgm:if name="Name2" func="var" arg="dir" op="equ" val="norm">
        <dgm:choose name="Name3">
          <dgm:if name="Name4" axis="ch ch" ptType="node node" st="1 1" cnt="1 0" func="cnt" op="lte" val="1">
            <dgm:alg type="cycle">
              <dgm:param type="stAng" val="90"/>
              <dgm:param type="spanAng" val="360"/>
              <dgm:param type="ctrShpMap" val="fNode"/>
            </dgm:alg>
          </dgm:if>
          <dgm:else name="Name5">
            <dgm:alg type="cycle">
              <dgm:param type="stAng" val="0"/>
              <dgm:param type="spanAng" val="360"/>
              <dgm:param type="ctrShpMap" val="fNode"/>
            </dgm:alg>
          </dgm:else>
        </dgm:choose>
      </dgm:if>
      <dgm:else name="Name6">
        <dgm:choose name="Name7">
          <dgm:if name="Name8" axis="ch ch" ptType="node node" st="1 1" cnt="1 0" func="cnt" op="lte" val="1">
            <dgm:alg type="cycle">
              <dgm:param type="stAng" val="-90"/>
              <dgm:param type="spanAng" val="360"/>
              <dgm:param type="ctrShpMap" val="fNode"/>
            </dgm:alg>
          </dgm:if>
          <dgm:else name="Name9">
            <dgm:alg type="cycle">
              <dgm:param type="stAng" val="0"/>
              <dgm:param type="spanAng" val="-360"/>
              <dgm:param type="ctrShpMap" val="fNode"/>
            </dgm:alg>
          </dgm:else>
        </dgm:choose>
      </dgm:else>
    </dgm:choose>
    <dgm:shape xmlns:r="http://schemas.openxmlformats.org/officeDocument/2006/relationships" r:blip="">
      <dgm:adjLst/>
    </dgm:shape>
    <dgm:presOf/>
    <dgm:choose name="Name10">
      <dgm:if name="Name11" func="var" arg="dir" op="equ" val="norm">
        <dgm:choose name="Name12">
          <dgm:if name="Name13"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des" forName="oneNode" refType="primFontSz" refFor="ch" refForName="centerShape" op="lte" fact="0.95"/>
              <dgm:constr type="diam" for="ch" forName="singleconn" refType="diam" op="equ" fact="-1"/>
              <dgm:constr type="h" for="ch" forName="singleconn" refType="w" refFor="ch" refForName="oneComp" fact="0.24"/>
              <dgm:constr type="w" for="ch" forName="dummya" refType="w" refFor="ch" refForName="oneComp" op="equ"/>
              <dgm:constr type="w" for="ch" forName="dummyb" refType="w" refFor="ch" refForName="oneComp" op="equ"/>
              <dgm:constr type="w" for="ch" forName="dummyc" refType="w" refFor="ch" refForName="oneComp" op="equ"/>
            </dgm:constrLst>
          </dgm:if>
          <dgm:else name="Name14">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forName="sibTrans" refType="diam" op="equ"/>
              <dgm:constr type="h" for="ch" forName="sibTrans" refType="w" refFor="ch" refForName="node" fact="0.24"/>
              <dgm:constr type="w" for="ch" forName="dummy" val="1"/>
            </dgm:constrLst>
          </dgm:else>
        </dgm:choose>
      </dgm:if>
      <dgm:else name="Name15">
        <dgm:choose name="Name16">
          <dgm:if name="Name17" axis="ch ch" ptType="node node" st="1 1" cnt="1 0" func="cnt" op="equ" val="1">
            <dgm:constrLst>
              <dgm:constr type="diam" val="170"/>
              <dgm:constr type="w" for="ch" forName="centerShape" refType="w"/>
              <dgm:constr type="w" for="ch" forName="oneComp" refType="w" refFor="ch" refForName="centerShape" op="equ" fact="0.7"/>
              <dgm:constr type="sp" refType="w" refFor="ch" refForName="oneComp" fact="0.3"/>
              <dgm:constr type="sibSp" refType="w" refFor="ch" refForName="oneComp" fact="0.3"/>
              <dgm:constr type="primFontSz" for="ch" forName="centerShape" val="65"/>
              <dgm:constr type="primFontSz" for="des" forName="oneNode" refType="primFontSz" refFor="ch" refForName="centerShape" fact="0.95"/>
              <dgm:constr type="primFontSz" for="ch" forName="oneNode" refType="primFontSz" refFor="ch" refForName="centerShape" op="lte" fact="0.95"/>
              <dgm:constr type="diam" for="ch" forName="singleconn" refType="diam"/>
              <dgm:constr type="h" for="ch" forName="singleconn" refType="w" refFor="ch" refForName="oneComp" fact="0.24"/>
              <dgm:constr type="diam" for="ch" refType="diam" op="equ"/>
              <dgm:constr type="w" for="ch" forName="dummya" refType="w" refFor="ch" refForName="oneComp" op="equ"/>
              <dgm:constr type="w" for="ch" forName="dummyb" refType="w" refFor="ch" refForName="oneComp" op="equ"/>
              <dgm:constr type="w" for="ch" forName="dummyc" refType="w" refFor="ch" refForName="oneComp" op="equ"/>
            </dgm:constrLst>
          </dgm:if>
          <dgm:else name="Name18">
            <dgm:constrLst>
              <dgm:constr type="diam" val="170"/>
              <dgm:constr type="w" for="ch" forName="centerShape" refType="w"/>
              <dgm:constr type="w" for="ch" forName="node" refType="w" refFor="ch" refForName="centerShape" op="equ" fact="0.7"/>
              <dgm:constr type="sp" refType="w" refFor="ch" refForName="node" fact="0.3"/>
              <dgm:constr type="sibSp" refType="w" refFor="ch" refForName="node" fact="0.3"/>
              <dgm:constr type="primFontSz" for="ch" forName="centerShape" val="65"/>
              <dgm:constr type="primFontSz" for="des" forName="node" refType="primFontSz" refFor="ch" refForName="centerShape" fact="0.78"/>
              <dgm:constr type="primFontSz" for="ch" forName="node" refType="primFontSz" refFor="ch" refForName="centerShape" op="lte" fact="0.95"/>
              <dgm:constr type="diam" for="ch" ptType="sibTrans" refType="diam" fact="-1"/>
              <dgm:constr type="h" for="ch" forName="sibTrans" refType="w" refFor="ch" refForName="node" fact="0.24"/>
              <dgm:constr type="diam" for="ch" refType="diam" op="equ" fact="-1"/>
              <dgm:constr type="w" for="ch" forName="dummy" val="1"/>
            </dgm:constrLst>
          </dgm:else>
        </dgm:choose>
      </dgm:else>
    </dgm:choose>
    <dgm:ruleLst>
      <dgm:rule type="diam" val="INF" fact="NaN" max="NaN"/>
    </dgm:ruleLst>
    <dgm:forEach name="Name19" axis="ch" ptType="node" cnt="1">
      <dgm:layoutNode name="centerShape" styleLbl="node0">
        <dgm:alg type="tx"/>
        <dgm:shape xmlns:r="http://schemas.openxmlformats.org/officeDocument/2006/relationships" type="ellipse" r:blip="">
          <dgm:adjLst/>
        </dgm:shape>
        <dgm:presOf axis="self"/>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name="Name20" axis="ch">
        <dgm:forEach name="Name21" axis="self" ptType="node">
          <dgm:choose name="Name22">
            <dgm:if name="Name23" axis="par ch" ptType="node node" func="cnt" op="gt" val="1">
              <dgm:layoutNode nam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dummy">
                <dgm:alg type="sp"/>
                <dgm:shape xmlns:r="http://schemas.openxmlformats.org/officeDocument/2006/relationships" r:blip="">
                  <dgm:adjLst/>
                </dgm:shape>
                <dgm:presOf/>
                <dgm:constrLst>
                  <dgm:constr type="h" refType="w"/>
                </dgm:constrLst>
                <dgm:ruleLst/>
              </dgm:layoutNode>
              <dgm:forEach name="sibTransForEach" axis="followSib" ptType="sibTrans" hideLastTrans="0" cnt="1">
                <dgm:layoutNode name="sibTrans" styleLbl="sibTrans2D1">
                  <dgm:alg type="conn">
                    <dgm:param type="connRout" val="curve"/>
                    <dgm:param type="begPts" val="ctr"/>
                    <dgm:param type="endPts" val="ctr"/>
                    <dgm:param type="begSty" val="noArr"/>
                    <dgm:param type="endSty" val="noArr"/>
                    <dgm:param type="dstNode" val="node"/>
                  </dgm:alg>
                  <dgm:shape xmlns:r="http://schemas.openxmlformats.org/officeDocument/2006/relationships" type="conn" r:blip="" zOrderOff="-999">
                    <dgm:adjLst/>
                  </dgm:shape>
                  <dgm:presOf axis="self"/>
                  <dgm:constrLst>
                    <dgm:constr type="begPad"/>
                    <dgm:constr type="endPad"/>
                  </dgm:constrLst>
                  <dgm:ruleLst/>
                </dgm:layoutNode>
              </dgm:forEach>
            </dgm:if>
            <dgm:if name="Name24" axis="par ch" ptType="node node" func="cnt" op="equ" val="1">
              <dgm:layoutNode name="oneComp">
                <dgm:alg type="composite">
                  <dgm:param type="ar" val="1"/>
                </dgm:alg>
                <dgm:shape xmlns:r="http://schemas.openxmlformats.org/officeDocument/2006/relationships" r:blip="">
                  <dgm:adjLst/>
                </dgm:shape>
                <dgm:presOf/>
                <dgm:constrLst>
                  <dgm:constr type="h" refType="w"/>
                  <dgm:constr type="l" for="ch" forName="dummyConnPt" refType="w" fact="0.5"/>
                  <dgm:constr type="t" for="ch" forName="dummyConnPt" refType="w" fact="0.5"/>
                  <dgm:constr type="l" for="ch" forName="oneNode"/>
                  <dgm:constr type="t" for="ch" forName="oneNode"/>
                  <dgm:constr type="h" for="ch" forName="oneNode" refType="h"/>
                  <dgm:constr type="w" for="ch" forName="oneNode" refType="w"/>
                </dgm:constrLst>
                <dgm:ruleLst/>
                <dgm:layoutNode name="dummyConnPt" styleLbl="node1">
                  <dgm:alg type="sp"/>
                  <dgm:shape xmlns:r="http://schemas.openxmlformats.org/officeDocument/2006/relationships" r:blip="">
                    <dgm:adjLst/>
                  </dgm:shape>
                  <dgm:presOf/>
                  <dgm:constrLst>
                    <dgm:constr type="w" val="1"/>
                    <dgm:constr type="h" val="1"/>
                  </dgm:constrLst>
                  <dgm:ruleLst/>
                </dgm:layoutNode>
                <dgm:layoutNode name="oneNode" styleLbl="node1">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dgm:layoutNode name="dummya">
                <dgm:alg type="sp"/>
                <dgm:shape xmlns:r="http://schemas.openxmlformats.org/officeDocument/2006/relationships" r:blip="">
                  <dgm:adjLst/>
                </dgm:shape>
                <dgm:presOf/>
                <dgm:constrLst>
                  <dgm:constr type="h" refType="w"/>
                </dgm:constrLst>
                <dgm:ruleLst/>
              </dgm:layoutNode>
              <dgm:layoutNode name="dummyb">
                <dgm:alg type="sp"/>
                <dgm:shape xmlns:r="http://schemas.openxmlformats.org/officeDocument/2006/relationships" r:blip="">
                  <dgm:adjLst/>
                </dgm:shape>
                <dgm:presOf/>
                <dgm:constrLst>
                  <dgm:constr type="h" refType="w"/>
                </dgm:constrLst>
                <dgm:ruleLst/>
              </dgm:layoutNode>
              <dgm:layoutNode name="dummyc">
                <dgm:alg type="sp"/>
                <dgm:shape xmlns:r="http://schemas.openxmlformats.org/officeDocument/2006/relationships" r:blip="">
                  <dgm:adjLst/>
                </dgm:shape>
                <dgm:presOf/>
                <dgm:constrLst>
                  <dgm:constr type="h" refType="w"/>
                </dgm:constrLst>
                <dgm:ruleLst/>
              </dgm:layoutNode>
              <dgm:forEach name="sibTransForEach1" axis="followSib" ptType="sibTrans" hideLastTrans="0" cnt="1">
                <dgm:layoutNode name="singleconn" styleLbl="sibTrans2D1">
                  <dgm:alg type="conn">
                    <dgm:param type="connRout" val="longCurve"/>
                    <dgm:param type="begPts" val="bCtr"/>
                    <dgm:param type="endPts" val="tCtr"/>
                    <dgm:param type="begSty" val="noArr"/>
                    <dgm:param type="endSty" val="noArr"/>
                    <dgm:param type="srcNode" val="dummyConnPt"/>
                    <dgm:param type="dstNode" val="dummyConnPt"/>
                  </dgm:alg>
                  <dgm:shape xmlns:r="http://schemas.openxmlformats.org/officeDocument/2006/relationships" type="conn" r:blip="" zOrderOff="-999">
                    <dgm:adjLst/>
                  </dgm:shape>
                  <dgm:presOf axis="self"/>
                  <dgm:constrLst>
                    <dgm:constr type="begPad"/>
                    <dgm:constr type="endPad"/>
                  </dgm:constrLst>
                  <dgm:ruleLst/>
                </dgm:layoutNode>
              </dgm:forEach>
            </dgm:if>
            <dgm:else name="Name25"/>
          </dgm:choos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p:cNvSpPr>
            <a:spLocks noGrp="1"/>
          </p:cNvSpPr>
          <p:nvPr>
            <p:ph type="dt" sz="quarter" idx="1"/>
          </p:nvPr>
        </p:nvSpPr>
        <p:spPr>
          <a:xfrm>
            <a:off x="5179484" y="0"/>
            <a:ext cx="3962400" cy="342900"/>
          </a:xfrm>
          <a:prstGeom prst="rect">
            <a:avLst/>
          </a:prstGeom>
        </p:spPr>
        <p:txBody>
          <a:bodyPr vert="horz" lIns="91440" tIns="45720" rIns="91440" bIns="45720" rtlCol="0"/>
          <a:lstStyle>
            <a:lvl1pPr algn="r">
              <a:defRPr sz="1200"/>
            </a:lvl1pPr>
          </a:lstStyle>
          <a:p>
            <a:fld id="{3DC0C369-13E3-C04F-AA91-3C19CF4D27E6}" type="datetimeFigureOut">
              <a:rPr lang="nl-NL" smtClean="0"/>
              <a:t>21-05-2025</a:t>
            </a:fld>
            <a:endParaRPr lang="nl-NL"/>
          </a:p>
        </p:txBody>
      </p:sp>
      <p:sp>
        <p:nvSpPr>
          <p:cNvPr id="4" name="Tijdelijke aanduiding voor voettekst 3"/>
          <p:cNvSpPr>
            <a:spLocks noGrp="1"/>
          </p:cNvSpPr>
          <p:nvPr>
            <p:ph type="ftr" sz="quarter" idx="2"/>
          </p:nvPr>
        </p:nvSpPr>
        <p:spPr>
          <a:xfrm>
            <a:off x="0" y="6513910"/>
            <a:ext cx="3962400" cy="342900"/>
          </a:xfrm>
          <a:prstGeom prst="rect">
            <a:avLst/>
          </a:prstGeom>
        </p:spPr>
        <p:txBody>
          <a:bodyPr vert="horz" lIns="91440" tIns="45720" rIns="91440" bIns="45720" rtlCol="0" anchor="b"/>
          <a:lstStyle>
            <a:lvl1pPr algn="l">
              <a:defRPr sz="1200"/>
            </a:lvl1pPr>
          </a:lstStyle>
          <a:p>
            <a:endParaRPr lang="nl-NL"/>
          </a:p>
        </p:txBody>
      </p:sp>
      <p:sp>
        <p:nvSpPr>
          <p:cNvPr id="5" name="Tijdelijke aanduiding voor dianummer 4"/>
          <p:cNvSpPr>
            <a:spLocks noGrp="1"/>
          </p:cNvSpPr>
          <p:nvPr>
            <p:ph type="sldNum" sz="quarter" idx="3"/>
          </p:nvPr>
        </p:nvSpPr>
        <p:spPr>
          <a:xfrm>
            <a:off x="5179484" y="6513910"/>
            <a:ext cx="3962400" cy="342900"/>
          </a:xfrm>
          <a:prstGeom prst="rect">
            <a:avLst/>
          </a:prstGeom>
        </p:spPr>
        <p:txBody>
          <a:bodyPr vert="horz" lIns="91440" tIns="45720" rIns="91440" bIns="45720" rtlCol="0" anchor="b"/>
          <a:lstStyle>
            <a:lvl1pPr algn="r">
              <a:defRPr sz="1200"/>
            </a:lvl1pPr>
          </a:lstStyle>
          <a:p>
            <a:fld id="{4268B745-3CC2-3B46-A8BC-FE1F07A08324}" type="slidenum">
              <a:rPr lang="nl-NL" smtClean="0"/>
              <a:t>‹#›</a:t>
            </a:fld>
            <a:endParaRPr lang="nl-NL"/>
          </a:p>
        </p:txBody>
      </p:sp>
    </p:spTree>
    <p:extLst>
      <p:ext uri="{BB962C8B-B14F-4D97-AF65-F5344CB8AC3E}">
        <p14:creationId xmlns:p14="http://schemas.microsoft.com/office/powerpoint/2010/main" val="174582373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p:cNvSpPr>
            <a:spLocks noGrp="1"/>
          </p:cNvSpPr>
          <p:nvPr>
            <p:ph type="dt" idx="1"/>
          </p:nvPr>
        </p:nvSpPr>
        <p:spPr>
          <a:xfrm>
            <a:off x="5179484" y="0"/>
            <a:ext cx="3962400" cy="342900"/>
          </a:xfrm>
          <a:prstGeom prst="rect">
            <a:avLst/>
          </a:prstGeom>
        </p:spPr>
        <p:txBody>
          <a:bodyPr vert="horz" lIns="91440" tIns="45720" rIns="91440" bIns="45720" rtlCol="0"/>
          <a:lstStyle>
            <a:lvl1pPr algn="r">
              <a:defRPr sz="1200"/>
            </a:lvl1pPr>
          </a:lstStyle>
          <a:p>
            <a:fld id="{F37D42C8-A255-5F4D-A951-1B90F54B60E2}" type="datetimeFigureOut">
              <a:rPr lang="nl-NL" smtClean="0"/>
              <a:t>21-05-2025</a:t>
            </a:fld>
            <a:endParaRPr lang="nl-NL"/>
          </a:p>
        </p:txBody>
      </p:sp>
      <p:sp>
        <p:nvSpPr>
          <p:cNvPr id="4" name="Tijdelijke aanduiding voor dia-afbeelding 3"/>
          <p:cNvSpPr>
            <a:spLocks noGrp="1" noRot="1" noChangeAspect="1"/>
          </p:cNvSpPr>
          <p:nvPr>
            <p:ph type="sldImg" idx="2"/>
          </p:nvPr>
        </p:nvSpPr>
        <p:spPr>
          <a:xfrm>
            <a:off x="2286000" y="514350"/>
            <a:ext cx="4572000" cy="2571750"/>
          </a:xfrm>
          <a:prstGeom prst="rect">
            <a:avLst/>
          </a:prstGeom>
          <a:noFill/>
          <a:ln w="12700">
            <a:solidFill>
              <a:prstClr val="black"/>
            </a:solidFill>
          </a:ln>
        </p:spPr>
        <p:txBody>
          <a:bodyPr vert="horz" lIns="91440" tIns="45720" rIns="91440" bIns="45720" rtlCol="0" anchor="ctr"/>
          <a:lstStyle/>
          <a:p>
            <a:endParaRPr lang="nl-NL"/>
          </a:p>
        </p:txBody>
      </p:sp>
      <p:sp>
        <p:nvSpPr>
          <p:cNvPr id="5" name="Tijdelijke aanduiding voor notities 4"/>
          <p:cNvSpPr>
            <a:spLocks noGrp="1"/>
          </p:cNvSpPr>
          <p:nvPr>
            <p:ph type="body" sz="quarter" idx="3"/>
          </p:nvPr>
        </p:nvSpPr>
        <p:spPr>
          <a:xfrm>
            <a:off x="914400" y="3257550"/>
            <a:ext cx="7315200" cy="3086100"/>
          </a:xfrm>
          <a:prstGeom prst="rect">
            <a:avLst/>
          </a:prstGeom>
        </p:spPr>
        <p:txBody>
          <a:bodyPr vert="horz" lIns="91440" tIns="45720" rIns="91440" bIns="45720" rtlCol="0"/>
          <a:lstStyle/>
          <a:p>
            <a:pPr lvl="0"/>
            <a:r>
              <a:rPr lang="nl-NL"/>
              <a:t>Klik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6" name="Tijdelijke aanduiding voor voettekst 5"/>
          <p:cNvSpPr>
            <a:spLocks noGrp="1"/>
          </p:cNvSpPr>
          <p:nvPr>
            <p:ph type="ftr" sz="quarter" idx="4"/>
          </p:nvPr>
        </p:nvSpPr>
        <p:spPr>
          <a:xfrm>
            <a:off x="0" y="6513910"/>
            <a:ext cx="3962400" cy="342900"/>
          </a:xfrm>
          <a:prstGeom prst="rect">
            <a:avLst/>
          </a:prstGeom>
        </p:spPr>
        <p:txBody>
          <a:bodyPr vert="horz" lIns="91440" tIns="45720" rIns="91440" bIns="45720" rtlCol="0" anchor="b"/>
          <a:lstStyle>
            <a:lvl1pPr algn="l">
              <a:defRPr sz="1200"/>
            </a:lvl1pPr>
          </a:lstStyle>
          <a:p>
            <a:endParaRPr lang="nl-NL"/>
          </a:p>
        </p:txBody>
      </p:sp>
      <p:sp>
        <p:nvSpPr>
          <p:cNvPr id="7" name="Tijdelijke aanduiding voor dianummer 6"/>
          <p:cNvSpPr>
            <a:spLocks noGrp="1"/>
          </p:cNvSpPr>
          <p:nvPr>
            <p:ph type="sldNum" sz="quarter" idx="5"/>
          </p:nvPr>
        </p:nvSpPr>
        <p:spPr>
          <a:xfrm>
            <a:off x="5179484" y="6513910"/>
            <a:ext cx="3962400" cy="342900"/>
          </a:xfrm>
          <a:prstGeom prst="rect">
            <a:avLst/>
          </a:prstGeom>
        </p:spPr>
        <p:txBody>
          <a:bodyPr vert="horz" lIns="91440" tIns="45720" rIns="91440" bIns="45720" rtlCol="0" anchor="b"/>
          <a:lstStyle>
            <a:lvl1pPr algn="r">
              <a:defRPr sz="1200"/>
            </a:lvl1pPr>
          </a:lstStyle>
          <a:p>
            <a:fld id="{19775814-5E86-5743-808B-FA33B96378ED}" type="slidenum">
              <a:rPr lang="nl-NL" smtClean="0"/>
              <a:t>‹#›</a:t>
            </a:fld>
            <a:endParaRPr lang="nl-NL"/>
          </a:p>
        </p:txBody>
      </p:sp>
    </p:spTree>
    <p:extLst>
      <p:ext uri="{BB962C8B-B14F-4D97-AF65-F5344CB8AC3E}">
        <p14:creationId xmlns:p14="http://schemas.microsoft.com/office/powerpoint/2010/main" val="2797884161"/>
      </p:ext>
    </p:extLst>
  </p:cSld>
  <p:clrMap bg1="lt1" tx1="dk1" bg2="lt2" tx2="dk2" accent1="accent1" accent2="accent2" accent3="accent3" accent4="accent4" accent5="accent5" accent6="accent6" hlink="hlink" folHlink="folHlink"/>
  <p:hf hdr="0" ftr="0" dt="0"/>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19775814-5E86-5743-808B-FA33B96378ED}" type="slidenum">
              <a:rPr lang="nl-NL" smtClean="0"/>
              <a:t>1</a:t>
            </a:fld>
            <a:endParaRPr lang="nl-NL"/>
          </a:p>
        </p:txBody>
      </p:sp>
    </p:spTree>
    <p:extLst>
      <p:ext uri="{BB962C8B-B14F-4D97-AF65-F5344CB8AC3E}">
        <p14:creationId xmlns:p14="http://schemas.microsoft.com/office/powerpoint/2010/main" val="32568932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775814-5E86-5743-808B-FA33B96378ED}" type="slidenum">
              <a:rPr lang="nl-NL" smtClean="0"/>
              <a:t>12</a:t>
            </a:fld>
            <a:endParaRPr lang="nl-NL"/>
          </a:p>
        </p:txBody>
      </p:sp>
    </p:spTree>
    <p:extLst>
      <p:ext uri="{BB962C8B-B14F-4D97-AF65-F5344CB8AC3E}">
        <p14:creationId xmlns:p14="http://schemas.microsoft.com/office/powerpoint/2010/main" val="21931010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19775814-5E86-5743-808B-FA33B96378ED}" type="slidenum">
              <a:rPr lang="nl-NL" smtClean="0"/>
              <a:t>15</a:t>
            </a:fld>
            <a:endParaRPr lang="nl-NL"/>
          </a:p>
        </p:txBody>
      </p:sp>
    </p:spTree>
    <p:extLst>
      <p:ext uri="{BB962C8B-B14F-4D97-AF65-F5344CB8AC3E}">
        <p14:creationId xmlns:p14="http://schemas.microsoft.com/office/powerpoint/2010/main" val="391183558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19775814-5E86-5743-808B-FA33B96378ED}" type="slidenum">
              <a:rPr lang="nl-NL" smtClean="0"/>
              <a:t>16</a:t>
            </a:fld>
            <a:endParaRPr lang="nl-NL"/>
          </a:p>
        </p:txBody>
      </p:sp>
    </p:spTree>
    <p:extLst>
      <p:ext uri="{BB962C8B-B14F-4D97-AF65-F5344CB8AC3E}">
        <p14:creationId xmlns:p14="http://schemas.microsoft.com/office/powerpoint/2010/main" val="11455665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19775814-5E86-5743-808B-FA33B96378ED}" type="slidenum">
              <a:rPr lang="nl-NL" smtClean="0"/>
              <a:t>17</a:t>
            </a:fld>
            <a:endParaRPr lang="nl-NL"/>
          </a:p>
        </p:txBody>
      </p:sp>
    </p:spTree>
    <p:extLst>
      <p:ext uri="{BB962C8B-B14F-4D97-AF65-F5344CB8AC3E}">
        <p14:creationId xmlns:p14="http://schemas.microsoft.com/office/powerpoint/2010/main" val="32065982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19775814-5E86-5743-808B-FA33B96378ED}" type="slidenum">
              <a:rPr lang="nl-NL" smtClean="0"/>
              <a:t>19</a:t>
            </a:fld>
            <a:endParaRPr lang="nl-NL"/>
          </a:p>
        </p:txBody>
      </p:sp>
    </p:spTree>
    <p:extLst>
      <p:ext uri="{BB962C8B-B14F-4D97-AF65-F5344CB8AC3E}">
        <p14:creationId xmlns:p14="http://schemas.microsoft.com/office/powerpoint/2010/main" val="13911573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19775814-5E86-5743-808B-FA33B96378ED}" type="slidenum">
              <a:rPr lang="nl-NL" smtClean="0"/>
              <a:t>20</a:t>
            </a:fld>
            <a:endParaRPr lang="nl-NL"/>
          </a:p>
        </p:txBody>
      </p:sp>
    </p:spTree>
    <p:extLst>
      <p:ext uri="{BB962C8B-B14F-4D97-AF65-F5344CB8AC3E}">
        <p14:creationId xmlns:p14="http://schemas.microsoft.com/office/powerpoint/2010/main" val="18045845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19775814-5E86-5743-808B-FA33B96378ED}" type="slidenum">
              <a:rPr lang="nl-NL" smtClean="0"/>
              <a:t>22</a:t>
            </a:fld>
            <a:endParaRPr lang="nl-NL"/>
          </a:p>
        </p:txBody>
      </p:sp>
    </p:spTree>
    <p:extLst>
      <p:ext uri="{BB962C8B-B14F-4D97-AF65-F5344CB8AC3E}">
        <p14:creationId xmlns:p14="http://schemas.microsoft.com/office/powerpoint/2010/main" val="10766364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775814-5E86-5743-808B-FA33B96378ED}" type="slidenum">
              <a:rPr lang="nl-NL" smtClean="0"/>
              <a:t>23</a:t>
            </a:fld>
            <a:endParaRPr lang="nl-NL"/>
          </a:p>
        </p:txBody>
      </p:sp>
    </p:spTree>
    <p:extLst>
      <p:ext uri="{BB962C8B-B14F-4D97-AF65-F5344CB8AC3E}">
        <p14:creationId xmlns:p14="http://schemas.microsoft.com/office/powerpoint/2010/main" val="37282064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775814-5E86-5743-808B-FA33B96378ED}" type="slidenum">
              <a:rPr lang="nl-NL" smtClean="0"/>
              <a:t>41</a:t>
            </a:fld>
            <a:endParaRPr lang="nl-NL"/>
          </a:p>
        </p:txBody>
      </p:sp>
    </p:spTree>
    <p:extLst>
      <p:ext uri="{BB962C8B-B14F-4D97-AF65-F5344CB8AC3E}">
        <p14:creationId xmlns:p14="http://schemas.microsoft.com/office/powerpoint/2010/main" val="4020607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775814-5E86-5743-808B-FA33B96378ED}" type="slidenum">
              <a:rPr lang="nl-NL" smtClean="0"/>
              <a:t>42</a:t>
            </a:fld>
            <a:endParaRPr lang="nl-NL"/>
          </a:p>
        </p:txBody>
      </p:sp>
    </p:spTree>
    <p:extLst>
      <p:ext uri="{BB962C8B-B14F-4D97-AF65-F5344CB8AC3E}">
        <p14:creationId xmlns:p14="http://schemas.microsoft.com/office/powerpoint/2010/main" val="7949767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19775814-5E86-5743-808B-FA33B96378ED}" type="slidenum">
              <a:rPr lang="nl-NL" smtClean="0"/>
              <a:t>2</a:t>
            </a:fld>
            <a:endParaRPr lang="nl-NL"/>
          </a:p>
        </p:txBody>
      </p:sp>
    </p:spTree>
    <p:extLst>
      <p:ext uri="{BB962C8B-B14F-4D97-AF65-F5344CB8AC3E}">
        <p14:creationId xmlns:p14="http://schemas.microsoft.com/office/powerpoint/2010/main" val="389191587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In CBPR, the knowledge and expertise of community members matters as much as formally trained researchers’ expertise. In addressing health disparities, for instance, community members’ knowledge almost always provides a critical complement to an epidemiologist’s expertise. Though the epidemiologist understands the biological basis of disease, the researcher generally does not understand precisely the underlying socioeconomic realities that foster disease in a certain community, or that might make solutions impossible or difficult to implement. The community member, who daily encounters these underlying problems, provides essential data, often the pieces of the research puzzle that are missing.</a:t>
            </a:r>
            <a:endParaRPr lang="en-US" sz="1200" dirty="0"/>
          </a:p>
          <a:p>
            <a:endParaRPr lang="nl-NL" dirty="0"/>
          </a:p>
        </p:txBody>
      </p:sp>
      <p:sp>
        <p:nvSpPr>
          <p:cNvPr id="4" name="Slide Number Placeholder 3"/>
          <p:cNvSpPr>
            <a:spLocks noGrp="1"/>
          </p:cNvSpPr>
          <p:nvPr>
            <p:ph type="sldNum" sz="quarter" idx="10"/>
          </p:nvPr>
        </p:nvSpPr>
        <p:spPr/>
        <p:txBody>
          <a:bodyPr/>
          <a:lstStyle/>
          <a:p>
            <a:fld id="{19775814-5E86-5743-808B-FA33B96378ED}" type="slidenum">
              <a:rPr lang="nl-NL" smtClean="0"/>
              <a:t>43</a:t>
            </a:fld>
            <a:endParaRPr lang="nl-NL"/>
          </a:p>
        </p:txBody>
      </p:sp>
    </p:spTree>
    <p:extLst>
      <p:ext uri="{BB962C8B-B14F-4D97-AF65-F5344CB8AC3E}">
        <p14:creationId xmlns:p14="http://schemas.microsoft.com/office/powerpoint/2010/main" val="332247724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dirty="0"/>
          </a:p>
        </p:txBody>
      </p:sp>
      <p:sp>
        <p:nvSpPr>
          <p:cNvPr id="4" name="Slide Number Placeholder 3"/>
          <p:cNvSpPr>
            <a:spLocks noGrp="1"/>
          </p:cNvSpPr>
          <p:nvPr>
            <p:ph type="sldNum" sz="quarter" idx="10"/>
          </p:nvPr>
        </p:nvSpPr>
        <p:spPr/>
        <p:txBody>
          <a:bodyPr/>
          <a:lstStyle/>
          <a:p>
            <a:fld id="{19775814-5E86-5743-808B-FA33B96378ED}" type="slidenum">
              <a:rPr lang="nl-NL" smtClean="0"/>
              <a:t>45</a:t>
            </a:fld>
            <a:endParaRPr lang="nl-NL"/>
          </a:p>
        </p:txBody>
      </p:sp>
    </p:spTree>
    <p:extLst>
      <p:ext uri="{BB962C8B-B14F-4D97-AF65-F5344CB8AC3E}">
        <p14:creationId xmlns:p14="http://schemas.microsoft.com/office/powerpoint/2010/main" val="77837312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dirty="0"/>
          </a:p>
        </p:txBody>
      </p:sp>
      <p:sp>
        <p:nvSpPr>
          <p:cNvPr id="4" name="Slide Number Placeholder 3"/>
          <p:cNvSpPr>
            <a:spLocks noGrp="1"/>
          </p:cNvSpPr>
          <p:nvPr>
            <p:ph type="sldNum" sz="quarter" idx="10"/>
          </p:nvPr>
        </p:nvSpPr>
        <p:spPr/>
        <p:txBody>
          <a:bodyPr/>
          <a:lstStyle/>
          <a:p>
            <a:fld id="{19775814-5E86-5743-808B-FA33B96378ED}" type="slidenum">
              <a:rPr lang="nl-NL" smtClean="0"/>
              <a:t>46</a:t>
            </a:fld>
            <a:endParaRPr lang="nl-NL"/>
          </a:p>
        </p:txBody>
      </p:sp>
    </p:spTree>
    <p:extLst>
      <p:ext uri="{BB962C8B-B14F-4D97-AF65-F5344CB8AC3E}">
        <p14:creationId xmlns:p14="http://schemas.microsoft.com/office/powerpoint/2010/main" val="196484766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dirty="0"/>
          </a:p>
        </p:txBody>
      </p:sp>
      <p:sp>
        <p:nvSpPr>
          <p:cNvPr id="4" name="Slide Number Placeholder 3"/>
          <p:cNvSpPr>
            <a:spLocks noGrp="1"/>
          </p:cNvSpPr>
          <p:nvPr>
            <p:ph type="sldNum" sz="quarter" idx="10"/>
          </p:nvPr>
        </p:nvSpPr>
        <p:spPr/>
        <p:txBody>
          <a:bodyPr/>
          <a:lstStyle/>
          <a:p>
            <a:fld id="{19775814-5E86-5743-808B-FA33B96378ED}" type="slidenum">
              <a:rPr lang="nl-NL" smtClean="0"/>
              <a:t>47</a:t>
            </a:fld>
            <a:endParaRPr lang="nl-NL"/>
          </a:p>
        </p:txBody>
      </p:sp>
    </p:spTree>
    <p:extLst>
      <p:ext uri="{BB962C8B-B14F-4D97-AF65-F5344CB8AC3E}">
        <p14:creationId xmlns:p14="http://schemas.microsoft.com/office/powerpoint/2010/main" val="4110065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dirty="0"/>
          </a:p>
        </p:txBody>
      </p:sp>
      <p:sp>
        <p:nvSpPr>
          <p:cNvPr id="4" name="Slide Number Placeholder 3"/>
          <p:cNvSpPr>
            <a:spLocks noGrp="1"/>
          </p:cNvSpPr>
          <p:nvPr>
            <p:ph type="sldNum" sz="quarter" idx="10"/>
          </p:nvPr>
        </p:nvSpPr>
        <p:spPr/>
        <p:txBody>
          <a:bodyPr/>
          <a:lstStyle/>
          <a:p>
            <a:fld id="{19775814-5E86-5743-808B-FA33B96378ED}" type="slidenum">
              <a:rPr lang="nl-NL" smtClean="0"/>
              <a:t>48</a:t>
            </a:fld>
            <a:endParaRPr lang="nl-NL"/>
          </a:p>
        </p:txBody>
      </p:sp>
    </p:spTree>
    <p:extLst>
      <p:ext uri="{BB962C8B-B14F-4D97-AF65-F5344CB8AC3E}">
        <p14:creationId xmlns:p14="http://schemas.microsoft.com/office/powerpoint/2010/main" val="12724090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dirty="0"/>
          </a:p>
        </p:txBody>
      </p:sp>
      <p:sp>
        <p:nvSpPr>
          <p:cNvPr id="4" name="Slide Number Placeholder 3"/>
          <p:cNvSpPr>
            <a:spLocks noGrp="1"/>
          </p:cNvSpPr>
          <p:nvPr>
            <p:ph type="sldNum" sz="quarter" idx="10"/>
          </p:nvPr>
        </p:nvSpPr>
        <p:spPr/>
        <p:txBody>
          <a:bodyPr/>
          <a:lstStyle/>
          <a:p>
            <a:fld id="{19775814-5E86-5743-808B-FA33B96378ED}" type="slidenum">
              <a:rPr lang="nl-NL" smtClean="0"/>
              <a:t>49</a:t>
            </a:fld>
            <a:endParaRPr lang="nl-NL"/>
          </a:p>
        </p:txBody>
      </p:sp>
    </p:spTree>
    <p:extLst>
      <p:ext uri="{BB962C8B-B14F-4D97-AF65-F5344CB8AC3E}">
        <p14:creationId xmlns:p14="http://schemas.microsoft.com/office/powerpoint/2010/main" val="351678282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dirty="0"/>
          </a:p>
        </p:txBody>
      </p:sp>
      <p:sp>
        <p:nvSpPr>
          <p:cNvPr id="4" name="Slide Number Placeholder 3"/>
          <p:cNvSpPr>
            <a:spLocks noGrp="1"/>
          </p:cNvSpPr>
          <p:nvPr>
            <p:ph type="sldNum" sz="quarter" idx="10"/>
          </p:nvPr>
        </p:nvSpPr>
        <p:spPr/>
        <p:txBody>
          <a:bodyPr/>
          <a:lstStyle/>
          <a:p>
            <a:fld id="{19775814-5E86-5743-808B-FA33B96378ED}" type="slidenum">
              <a:rPr lang="nl-NL" smtClean="0"/>
              <a:t>50</a:t>
            </a:fld>
            <a:endParaRPr lang="nl-NL"/>
          </a:p>
        </p:txBody>
      </p:sp>
    </p:spTree>
    <p:extLst>
      <p:ext uri="{BB962C8B-B14F-4D97-AF65-F5344CB8AC3E}">
        <p14:creationId xmlns:p14="http://schemas.microsoft.com/office/powerpoint/2010/main" val="235189071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dirty="0"/>
          </a:p>
        </p:txBody>
      </p:sp>
      <p:sp>
        <p:nvSpPr>
          <p:cNvPr id="4" name="Slide Number Placeholder 3"/>
          <p:cNvSpPr>
            <a:spLocks noGrp="1"/>
          </p:cNvSpPr>
          <p:nvPr>
            <p:ph type="sldNum" sz="quarter" idx="10"/>
          </p:nvPr>
        </p:nvSpPr>
        <p:spPr/>
        <p:txBody>
          <a:bodyPr/>
          <a:lstStyle/>
          <a:p>
            <a:fld id="{19775814-5E86-5743-808B-FA33B96378ED}" type="slidenum">
              <a:rPr lang="nl-NL" smtClean="0"/>
              <a:t>51</a:t>
            </a:fld>
            <a:endParaRPr lang="nl-NL"/>
          </a:p>
        </p:txBody>
      </p:sp>
    </p:spTree>
    <p:extLst>
      <p:ext uri="{BB962C8B-B14F-4D97-AF65-F5344CB8AC3E}">
        <p14:creationId xmlns:p14="http://schemas.microsoft.com/office/powerpoint/2010/main" val="296177716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dirty="0"/>
          </a:p>
        </p:txBody>
      </p:sp>
      <p:sp>
        <p:nvSpPr>
          <p:cNvPr id="4" name="Slide Number Placeholder 3"/>
          <p:cNvSpPr>
            <a:spLocks noGrp="1"/>
          </p:cNvSpPr>
          <p:nvPr>
            <p:ph type="sldNum" sz="quarter" idx="10"/>
          </p:nvPr>
        </p:nvSpPr>
        <p:spPr/>
        <p:txBody>
          <a:bodyPr/>
          <a:lstStyle/>
          <a:p>
            <a:fld id="{19775814-5E86-5743-808B-FA33B96378ED}" type="slidenum">
              <a:rPr lang="nl-NL" smtClean="0"/>
              <a:t>52</a:t>
            </a:fld>
            <a:endParaRPr lang="nl-NL"/>
          </a:p>
        </p:txBody>
      </p:sp>
    </p:spTree>
    <p:extLst>
      <p:ext uri="{BB962C8B-B14F-4D97-AF65-F5344CB8AC3E}">
        <p14:creationId xmlns:p14="http://schemas.microsoft.com/office/powerpoint/2010/main" val="138829629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dirty="0"/>
          </a:p>
        </p:txBody>
      </p:sp>
      <p:sp>
        <p:nvSpPr>
          <p:cNvPr id="4" name="Slide Number Placeholder 3"/>
          <p:cNvSpPr>
            <a:spLocks noGrp="1"/>
          </p:cNvSpPr>
          <p:nvPr>
            <p:ph type="sldNum" sz="quarter" idx="10"/>
          </p:nvPr>
        </p:nvSpPr>
        <p:spPr/>
        <p:txBody>
          <a:bodyPr/>
          <a:lstStyle/>
          <a:p>
            <a:fld id="{19775814-5E86-5743-808B-FA33B96378ED}" type="slidenum">
              <a:rPr lang="nl-NL" smtClean="0"/>
              <a:t>53</a:t>
            </a:fld>
            <a:endParaRPr lang="nl-NL"/>
          </a:p>
        </p:txBody>
      </p:sp>
    </p:spTree>
    <p:extLst>
      <p:ext uri="{BB962C8B-B14F-4D97-AF65-F5344CB8AC3E}">
        <p14:creationId xmlns:p14="http://schemas.microsoft.com/office/powerpoint/2010/main" val="249879866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806003-2B02-6C8C-B877-9EE879ACBB2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36D7840-C79F-D653-4FE7-26B61850A5A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CB3FF89-73A8-63FA-E7A9-E4DED2B45AF7}"/>
              </a:ext>
            </a:extLst>
          </p:cNvPr>
          <p:cNvSpPr>
            <a:spLocks noGrp="1"/>
          </p:cNvSpPr>
          <p:nvPr>
            <p:ph type="body" idx="1"/>
          </p:nvPr>
        </p:nvSpPr>
        <p:spPr/>
        <p:txBody>
          <a:bodyPr/>
          <a:lstStyle/>
          <a:p>
            <a:endParaRPr lang="nl-NL" dirty="0"/>
          </a:p>
        </p:txBody>
      </p:sp>
      <p:sp>
        <p:nvSpPr>
          <p:cNvPr id="4" name="Slide Number Placeholder 3">
            <a:extLst>
              <a:ext uri="{FF2B5EF4-FFF2-40B4-BE49-F238E27FC236}">
                <a16:creationId xmlns:a16="http://schemas.microsoft.com/office/drawing/2014/main" id="{6B52144A-48EB-C65F-407E-06573FFB127B}"/>
              </a:ext>
            </a:extLst>
          </p:cNvPr>
          <p:cNvSpPr>
            <a:spLocks noGrp="1"/>
          </p:cNvSpPr>
          <p:nvPr>
            <p:ph type="sldNum" sz="quarter" idx="10"/>
          </p:nvPr>
        </p:nvSpPr>
        <p:spPr/>
        <p:txBody>
          <a:bodyPr/>
          <a:lstStyle/>
          <a:p>
            <a:fld id="{19775814-5E86-5743-808B-FA33B96378ED}" type="slidenum">
              <a:rPr lang="nl-NL" smtClean="0"/>
              <a:t>3</a:t>
            </a:fld>
            <a:endParaRPr lang="nl-NL"/>
          </a:p>
        </p:txBody>
      </p:sp>
    </p:spTree>
    <p:extLst>
      <p:ext uri="{BB962C8B-B14F-4D97-AF65-F5344CB8AC3E}">
        <p14:creationId xmlns:p14="http://schemas.microsoft.com/office/powerpoint/2010/main" val="111722681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19775814-5E86-5743-808B-FA33B96378ED}" type="slidenum">
              <a:rPr lang="nl-NL" smtClean="0"/>
              <a:t>54</a:t>
            </a:fld>
            <a:endParaRPr lang="nl-NL"/>
          </a:p>
        </p:txBody>
      </p:sp>
    </p:spTree>
    <p:extLst>
      <p:ext uri="{BB962C8B-B14F-4D97-AF65-F5344CB8AC3E}">
        <p14:creationId xmlns:p14="http://schemas.microsoft.com/office/powerpoint/2010/main" val="53974487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dirty="0"/>
          </a:p>
        </p:txBody>
      </p:sp>
      <p:sp>
        <p:nvSpPr>
          <p:cNvPr id="4" name="Slide Number Placeholder 3"/>
          <p:cNvSpPr>
            <a:spLocks noGrp="1"/>
          </p:cNvSpPr>
          <p:nvPr>
            <p:ph type="sldNum" sz="quarter" idx="10"/>
          </p:nvPr>
        </p:nvSpPr>
        <p:spPr/>
        <p:txBody>
          <a:bodyPr/>
          <a:lstStyle/>
          <a:p>
            <a:fld id="{19775814-5E86-5743-808B-FA33B96378ED}" type="slidenum">
              <a:rPr lang="nl-NL" smtClean="0"/>
              <a:t>56</a:t>
            </a:fld>
            <a:endParaRPr lang="nl-NL"/>
          </a:p>
        </p:txBody>
      </p:sp>
    </p:spTree>
    <p:extLst>
      <p:ext uri="{BB962C8B-B14F-4D97-AF65-F5344CB8AC3E}">
        <p14:creationId xmlns:p14="http://schemas.microsoft.com/office/powerpoint/2010/main" val="356819215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dirty="0"/>
          </a:p>
        </p:txBody>
      </p:sp>
      <p:sp>
        <p:nvSpPr>
          <p:cNvPr id="4" name="Slide Number Placeholder 3"/>
          <p:cNvSpPr>
            <a:spLocks noGrp="1"/>
          </p:cNvSpPr>
          <p:nvPr>
            <p:ph type="sldNum" sz="quarter" idx="10"/>
          </p:nvPr>
        </p:nvSpPr>
        <p:spPr/>
        <p:txBody>
          <a:bodyPr/>
          <a:lstStyle/>
          <a:p>
            <a:fld id="{19775814-5E86-5743-808B-FA33B96378ED}" type="slidenum">
              <a:rPr lang="nl-NL" smtClean="0"/>
              <a:t>57</a:t>
            </a:fld>
            <a:endParaRPr lang="nl-NL"/>
          </a:p>
        </p:txBody>
      </p:sp>
    </p:spTree>
    <p:extLst>
      <p:ext uri="{BB962C8B-B14F-4D97-AF65-F5344CB8AC3E}">
        <p14:creationId xmlns:p14="http://schemas.microsoft.com/office/powerpoint/2010/main" val="394948588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dirty="0"/>
          </a:p>
        </p:txBody>
      </p:sp>
      <p:sp>
        <p:nvSpPr>
          <p:cNvPr id="4" name="Slide Number Placeholder 3"/>
          <p:cNvSpPr>
            <a:spLocks noGrp="1"/>
          </p:cNvSpPr>
          <p:nvPr>
            <p:ph type="sldNum" sz="quarter" idx="10"/>
          </p:nvPr>
        </p:nvSpPr>
        <p:spPr/>
        <p:txBody>
          <a:bodyPr/>
          <a:lstStyle/>
          <a:p>
            <a:fld id="{19775814-5E86-5743-808B-FA33B96378ED}" type="slidenum">
              <a:rPr lang="nl-NL" smtClean="0"/>
              <a:t>58</a:t>
            </a:fld>
            <a:endParaRPr lang="nl-NL"/>
          </a:p>
        </p:txBody>
      </p:sp>
    </p:spTree>
    <p:extLst>
      <p:ext uri="{BB962C8B-B14F-4D97-AF65-F5344CB8AC3E}">
        <p14:creationId xmlns:p14="http://schemas.microsoft.com/office/powerpoint/2010/main" val="396676110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dirty="0"/>
          </a:p>
        </p:txBody>
      </p:sp>
      <p:sp>
        <p:nvSpPr>
          <p:cNvPr id="4" name="Slide Number Placeholder 3"/>
          <p:cNvSpPr>
            <a:spLocks noGrp="1"/>
          </p:cNvSpPr>
          <p:nvPr>
            <p:ph type="sldNum" sz="quarter" idx="10"/>
          </p:nvPr>
        </p:nvSpPr>
        <p:spPr/>
        <p:txBody>
          <a:bodyPr/>
          <a:lstStyle/>
          <a:p>
            <a:fld id="{19775814-5E86-5743-808B-FA33B96378ED}" type="slidenum">
              <a:rPr lang="nl-NL" smtClean="0"/>
              <a:t>59</a:t>
            </a:fld>
            <a:endParaRPr lang="nl-NL"/>
          </a:p>
        </p:txBody>
      </p:sp>
    </p:spTree>
    <p:extLst>
      <p:ext uri="{BB962C8B-B14F-4D97-AF65-F5344CB8AC3E}">
        <p14:creationId xmlns:p14="http://schemas.microsoft.com/office/powerpoint/2010/main" val="227145676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dirty="0"/>
          </a:p>
        </p:txBody>
      </p:sp>
      <p:sp>
        <p:nvSpPr>
          <p:cNvPr id="4" name="Slide Number Placeholder 3"/>
          <p:cNvSpPr>
            <a:spLocks noGrp="1"/>
          </p:cNvSpPr>
          <p:nvPr>
            <p:ph type="sldNum" sz="quarter" idx="10"/>
          </p:nvPr>
        </p:nvSpPr>
        <p:spPr/>
        <p:txBody>
          <a:bodyPr/>
          <a:lstStyle/>
          <a:p>
            <a:fld id="{19775814-5E86-5743-808B-FA33B96378ED}" type="slidenum">
              <a:rPr lang="nl-NL" smtClean="0"/>
              <a:t>60</a:t>
            </a:fld>
            <a:endParaRPr lang="nl-NL"/>
          </a:p>
        </p:txBody>
      </p:sp>
    </p:spTree>
    <p:extLst>
      <p:ext uri="{BB962C8B-B14F-4D97-AF65-F5344CB8AC3E}">
        <p14:creationId xmlns:p14="http://schemas.microsoft.com/office/powerpoint/2010/main" val="307932645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dirty="0"/>
          </a:p>
        </p:txBody>
      </p:sp>
      <p:sp>
        <p:nvSpPr>
          <p:cNvPr id="4" name="Slide Number Placeholder 3"/>
          <p:cNvSpPr>
            <a:spLocks noGrp="1"/>
          </p:cNvSpPr>
          <p:nvPr>
            <p:ph type="sldNum" sz="quarter" idx="10"/>
          </p:nvPr>
        </p:nvSpPr>
        <p:spPr/>
        <p:txBody>
          <a:bodyPr/>
          <a:lstStyle/>
          <a:p>
            <a:fld id="{19775814-5E86-5743-808B-FA33B96378ED}" type="slidenum">
              <a:rPr lang="nl-NL" smtClean="0"/>
              <a:t>61</a:t>
            </a:fld>
            <a:endParaRPr lang="nl-NL"/>
          </a:p>
        </p:txBody>
      </p:sp>
    </p:spTree>
    <p:extLst>
      <p:ext uri="{BB962C8B-B14F-4D97-AF65-F5344CB8AC3E}">
        <p14:creationId xmlns:p14="http://schemas.microsoft.com/office/powerpoint/2010/main" val="197799841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dirty="0"/>
          </a:p>
        </p:txBody>
      </p:sp>
      <p:sp>
        <p:nvSpPr>
          <p:cNvPr id="4" name="Slide Number Placeholder 3"/>
          <p:cNvSpPr>
            <a:spLocks noGrp="1"/>
          </p:cNvSpPr>
          <p:nvPr>
            <p:ph type="sldNum" sz="quarter" idx="10"/>
          </p:nvPr>
        </p:nvSpPr>
        <p:spPr/>
        <p:txBody>
          <a:bodyPr/>
          <a:lstStyle/>
          <a:p>
            <a:fld id="{19775814-5E86-5743-808B-FA33B96378ED}" type="slidenum">
              <a:rPr lang="nl-NL" smtClean="0"/>
              <a:t>62</a:t>
            </a:fld>
            <a:endParaRPr lang="nl-NL"/>
          </a:p>
        </p:txBody>
      </p:sp>
    </p:spTree>
    <p:extLst>
      <p:ext uri="{BB962C8B-B14F-4D97-AF65-F5344CB8AC3E}">
        <p14:creationId xmlns:p14="http://schemas.microsoft.com/office/powerpoint/2010/main" val="105552634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dirty="0"/>
          </a:p>
        </p:txBody>
      </p:sp>
      <p:sp>
        <p:nvSpPr>
          <p:cNvPr id="4" name="Slide Number Placeholder 3"/>
          <p:cNvSpPr>
            <a:spLocks noGrp="1"/>
          </p:cNvSpPr>
          <p:nvPr>
            <p:ph type="sldNum" sz="quarter" idx="10"/>
          </p:nvPr>
        </p:nvSpPr>
        <p:spPr/>
        <p:txBody>
          <a:bodyPr/>
          <a:lstStyle/>
          <a:p>
            <a:fld id="{19775814-5E86-5743-808B-FA33B96378ED}" type="slidenum">
              <a:rPr lang="nl-NL" smtClean="0"/>
              <a:t>63</a:t>
            </a:fld>
            <a:endParaRPr lang="nl-NL"/>
          </a:p>
        </p:txBody>
      </p:sp>
    </p:spTree>
    <p:extLst>
      <p:ext uri="{BB962C8B-B14F-4D97-AF65-F5344CB8AC3E}">
        <p14:creationId xmlns:p14="http://schemas.microsoft.com/office/powerpoint/2010/main" val="39560541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dirty="0"/>
          </a:p>
        </p:txBody>
      </p:sp>
      <p:sp>
        <p:nvSpPr>
          <p:cNvPr id="4" name="Slide Number Placeholder 3"/>
          <p:cNvSpPr>
            <a:spLocks noGrp="1"/>
          </p:cNvSpPr>
          <p:nvPr>
            <p:ph type="sldNum" sz="quarter" idx="10"/>
          </p:nvPr>
        </p:nvSpPr>
        <p:spPr/>
        <p:txBody>
          <a:bodyPr/>
          <a:lstStyle/>
          <a:p>
            <a:fld id="{19775814-5E86-5743-808B-FA33B96378ED}" type="slidenum">
              <a:rPr lang="nl-NL" smtClean="0"/>
              <a:t>64</a:t>
            </a:fld>
            <a:endParaRPr lang="nl-NL"/>
          </a:p>
        </p:txBody>
      </p:sp>
    </p:spTree>
    <p:extLst>
      <p:ext uri="{BB962C8B-B14F-4D97-AF65-F5344CB8AC3E}">
        <p14:creationId xmlns:p14="http://schemas.microsoft.com/office/powerpoint/2010/main" val="3626125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03945F-89D2-968E-74D7-17A92276D80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ABAC62C-30BA-B5A2-BF17-4A26A2B97CA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0368FB5-8E71-214E-23F1-C2BE6ABD84DA}"/>
              </a:ext>
            </a:extLst>
          </p:cNvPr>
          <p:cNvSpPr>
            <a:spLocks noGrp="1"/>
          </p:cNvSpPr>
          <p:nvPr>
            <p:ph type="body" idx="1"/>
          </p:nvPr>
        </p:nvSpPr>
        <p:spPr/>
        <p:txBody>
          <a:bodyPr/>
          <a:lstStyle/>
          <a:p>
            <a:endParaRPr lang="nl-NL" dirty="0"/>
          </a:p>
        </p:txBody>
      </p:sp>
      <p:sp>
        <p:nvSpPr>
          <p:cNvPr id="4" name="Slide Number Placeholder 3">
            <a:extLst>
              <a:ext uri="{FF2B5EF4-FFF2-40B4-BE49-F238E27FC236}">
                <a16:creationId xmlns:a16="http://schemas.microsoft.com/office/drawing/2014/main" id="{43105685-56DA-02C4-42D8-244A513719E0}"/>
              </a:ext>
            </a:extLst>
          </p:cNvPr>
          <p:cNvSpPr>
            <a:spLocks noGrp="1"/>
          </p:cNvSpPr>
          <p:nvPr>
            <p:ph type="sldNum" sz="quarter" idx="10"/>
          </p:nvPr>
        </p:nvSpPr>
        <p:spPr/>
        <p:txBody>
          <a:bodyPr/>
          <a:lstStyle/>
          <a:p>
            <a:fld id="{19775814-5E86-5743-808B-FA33B96378ED}" type="slidenum">
              <a:rPr lang="nl-NL" smtClean="0"/>
              <a:t>4</a:t>
            </a:fld>
            <a:endParaRPr lang="nl-NL"/>
          </a:p>
        </p:txBody>
      </p:sp>
    </p:spTree>
    <p:extLst>
      <p:ext uri="{BB962C8B-B14F-4D97-AF65-F5344CB8AC3E}">
        <p14:creationId xmlns:p14="http://schemas.microsoft.com/office/powerpoint/2010/main" val="203575273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dirty="0"/>
          </a:p>
        </p:txBody>
      </p:sp>
      <p:sp>
        <p:nvSpPr>
          <p:cNvPr id="4" name="Slide Number Placeholder 3"/>
          <p:cNvSpPr>
            <a:spLocks noGrp="1"/>
          </p:cNvSpPr>
          <p:nvPr>
            <p:ph type="sldNum" sz="quarter" idx="10"/>
          </p:nvPr>
        </p:nvSpPr>
        <p:spPr/>
        <p:txBody>
          <a:bodyPr/>
          <a:lstStyle/>
          <a:p>
            <a:fld id="{19775814-5E86-5743-808B-FA33B96378ED}" type="slidenum">
              <a:rPr lang="nl-NL" smtClean="0"/>
              <a:t>65</a:t>
            </a:fld>
            <a:endParaRPr lang="nl-NL"/>
          </a:p>
        </p:txBody>
      </p:sp>
    </p:spTree>
    <p:extLst>
      <p:ext uri="{BB962C8B-B14F-4D97-AF65-F5344CB8AC3E}">
        <p14:creationId xmlns:p14="http://schemas.microsoft.com/office/powerpoint/2010/main" val="236734112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dirty="0"/>
          </a:p>
        </p:txBody>
      </p:sp>
      <p:sp>
        <p:nvSpPr>
          <p:cNvPr id="4" name="Slide Number Placeholder 3"/>
          <p:cNvSpPr>
            <a:spLocks noGrp="1"/>
          </p:cNvSpPr>
          <p:nvPr>
            <p:ph type="sldNum" sz="quarter" idx="10"/>
          </p:nvPr>
        </p:nvSpPr>
        <p:spPr/>
        <p:txBody>
          <a:bodyPr/>
          <a:lstStyle/>
          <a:p>
            <a:fld id="{19775814-5E86-5743-808B-FA33B96378ED}" type="slidenum">
              <a:rPr lang="nl-NL" smtClean="0"/>
              <a:t>66</a:t>
            </a:fld>
            <a:endParaRPr lang="nl-NL"/>
          </a:p>
        </p:txBody>
      </p:sp>
    </p:spTree>
    <p:extLst>
      <p:ext uri="{BB962C8B-B14F-4D97-AF65-F5344CB8AC3E}">
        <p14:creationId xmlns:p14="http://schemas.microsoft.com/office/powerpoint/2010/main" val="394089745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dirty="0"/>
          </a:p>
        </p:txBody>
      </p:sp>
      <p:sp>
        <p:nvSpPr>
          <p:cNvPr id="4" name="Slide Number Placeholder 3"/>
          <p:cNvSpPr>
            <a:spLocks noGrp="1"/>
          </p:cNvSpPr>
          <p:nvPr>
            <p:ph type="sldNum" sz="quarter" idx="10"/>
          </p:nvPr>
        </p:nvSpPr>
        <p:spPr/>
        <p:txBody>
          <a:bodyPr/>
          <a:lstStyle/>
          <a:p>
            <a:fld id="{19775814-5E86-5743-808B-FA33B96378ED}" type="slidenum">
              <a:rPr lang="nl-NL" smtClean="0"/>
              <a:t>67</a:t>
            </a:fld>
            <a:endParaRPr lang="nl-NL"/>
          </a:p>
        </p:txBody>
      </p:sp>
    </p:spTree>
    <p:extLst>
      <p:ext uri="{BB962C8B-B14F-4D97-AF65-F5344CB8AC3E}">
        <p14:creationId xmlns:p14="http://schemas.microsoft.com/office/powerpoint/2010/main" val="346698761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dirty="0"/>
          </a:p>
        </p:txBody>
      </p:sp>
      <p:sp>
        <p:nvSpPr>
          <p:cNvPr id="4" name="Slide Number Placeholder 3"/>
          <p:cNvSpPr>
            <a:spLocks noGrp="1"/>
          </p:cNvSpPr>
          <p:nvPr>
            <p:ph type="sldNum" sz="quarter" idx="10"/>
          </p:nvPr>
        </p:nvSpPr>
        <p:spPr/>
        <p:txBody>
          <a:bodyPr/>
          <a:lstStyle/>
          <a:p>
            <a:fld id="{19775814-5E86-5743-808B-FA33B96378ED}" type="slidenum">
              <a:rPr lang="nl-NL" smtClean="0"/>
              <a:t>68</a:t>
            </a:fld>
            <a:endParaRPr lang="nl-NL"/>
          </a:p>
        </p:txBody>
      </p:sp>
    </p:spTree>
    <p:extLst>
      <p:ext uri="{BB962C8B-B14F-4D97-AF65-F5344CB8AC3E}">
        <p14:creationId xmlns:p14="http://schemas.microsoft.com/office/powerpoint/2010/main" val="181427408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19775814-5E86-5743-808B-FA33B96378ED}" type="slidenum">
              <a:rPr lang="nl-NL" smtClean="0"/>
              <a:t>70</a:t>
            </a:fld>
            <a:endParaRPr lang="nl-NL"/>
          </a:p>
        </p:txBody>
      </p:sp>
    </p:spTree>
    <p:extLst>
      <p:ext uri="{BB962C8B-B14F-4D97-AF65-F5344CB8AC3E}">
        <p14:creationId xmlns:p14="http://schemas.microsoft.com/office/powerpoint/2010/main" val="80012771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19775814-5E86-5743-808B-FA33B96378ED}" type="slidenum">
              <a:rPr lang="nl-NL" smtClean="0"/>
              <a:t>71</a:t>
            </a:fld>
            <a:endParaRPr lang="nl-NL"/>
          </a:p>
        </p:txBody>
      </p:sp>
    </p:spTree>
    <p:extLst>
      <p:ext uri="{BB962C8B-B14F-4D97-AF65-F5344CB8AC3E}">
        <p14:creationId xmlns:p14="http://schemas.microsoft.com/office/powerpoint/2010/main" val="16304551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723548-FB06-3E43-8209-BDE4179B645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A5BD08B-1174-5C87-3A63-FC2830C21EC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4D8FBC4-2BA9-E25E-E7CB-E6EECEF472BD}"/>
              </a:ext>
            </a:extLst>
          </p:cNvPr>
          <p:cNvSpPr>
            <a:spLocks noGrp="1"/>
          </p:cNvSpPr>
          <p:nvPr>
            <p:ph type="body" idx="1"/>
          </p:nvPr>
        </p:nvSpPr>
        <p:spPr/>
        <p:txBody>
          <a:bodyPr/>
          <a:lstStyle/>
          <a:p>
            <a:endParaRPr lang="nl-NL" dirty="0"/>
          </a:p>
        </p:txBody>
      </p:sp>
      <p:sp>
        <p:nvSpPr>
          <p:cNvPr id="4" name="Slide Number Placeholder 3">
            <a:extLst>
              <a:ext uri="{FF2B5EF4-FFF2-40B4-BE49-F238E27FC236}">
                <a16:creationId xmlns:a16="http://schemas.microsoft.com/office/drawing/2014/main" id="{B302CF6E-59C3-A280-40DA-CCBC4BE2A705}"/>
              </a:ext>
            </a:extLst>
          </p:cNvPr>
          <p:cNvSpPr>
            <a:spLocks noGrp="1"/>
          </p:cNvSpPr>
          <p:nvPr>
            <p:ph type="sldNum" sz="quarter" idx="10"/>
          </p:nvPr>
        </p:nvSpPr>
        <p:spPr/>
        <p:txBody>
          <a:bodyPr/>
          <a:lstStyle/>
          <a:p>
            <a:fld id="{19775814-5E86-5743-808B-FA33B96378ED}" type="slidenum">
              <a:rPr lang="nl-NL" smtClean="0"/>
              <a:t>5</a:t>
            </a:fld>
            <a:endParaRPr lang="nl-NL"/>
          </a:p>
        </p:txBody>
      </p:sp>
    </p:spTree>
    <p:extLst>
      <p:ext uri="{BB962C8B-B14F-4D97-AF65-F5344CB8AC3E}">
        <p14:creationId xmlns:p14="http://schemas.microsoft.com/office/powerpoint/2010/main" val="12720399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baseline="0" dirty="0">
              <a:sym typeface="Wingdings" panose="05000000000000000000" pitchFamily="2" charset="2"/>
            </a:endParaRPr>
          </a:p>
        </p:txBody>
      </p:sp>
      <p:sp>
        <p:nvSpPr>
          <p:cNvPr id="4" name="Slide Number Placeholder 3"/>
          <p:cNvSpPr>
            <a:spLocks noGrp="1"/>
          </p:cNvSpPr>
          <p:nvPr>
            <p:ph type="sldNum" sz="quarter" idx="10"/>
          </p:nvPr>
        </p:nvSpPr>
        <p:spPr/>
        <p:txBody>
          <a:bodyPr/>
          <a:lstStyle/>
          <a:p>
            <a:fld id="{19775814-5E86-5743-808B-FA33B96378ED}" type="slidenum">
              <a:rPr lang="nl-NL" smtClean="0"/>
              <a:t>6</a:t>
            </a:fld>
            <a:endParaRPr lang="nl-NL"/>
          </a:p>
        </p:txBody>
      </p:sp>
    </p:spTree>
    <p:extLst>
      <p:ext uri="{BB962C8B-B14F-4D97-AF65-F5344CB8AC3E}">
        <p14:creationId xmlns:p14="http://schemas.microsoft.com/office/powerpoint/2010/main" val="247301216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19775814-5E86-5743-808B-FA33B96378ED}" type="slidenum">
              <a:rPr lang="nl-NL" smtClean="0"/>
              <a:t>9</a:t>
            </a:fld>
            <a:endParaRPr lang="nl-NL"/>
          </a:p>
        </p:txBody>
      </p:sp>
    </p:spTree>
    <p:extLst>
      <p:ext uri="{BB962C8B-B14F-4D97-AF65-F5344CB8AC3E}">
        <p14:creationId xmlns:p14="http://schemas.microsoft.com/office/powerpoint/2010/main" val="40649480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l-NL" dirty="0"/>
          </a:p>
        </p:txBody>
      </p:sp>
      <p:sp>
        <p:nvSpPr>
          <p:cNvPr id="4" name="Slide Number Placeholder 3"/>
          <p:cNvSpPr>
            <a:spLocks noGrp="1"/>
          </p:cNvSpPr>
          <p:nvPr>
            <p:ph type="sldNum" sz="quarter" idx="10"/>
          </p:nvPr>
        </p:nvSpPr>
        <p:spPr/>
        <p:txBody>
          <a:bodyPr/>
          <a:lstStyle/>
          <a:p>
            <a:fld id="{19775814-5E86-5743-808B-FA33B96378ED}" type="slidenum">
              <a:rPr lang="nl-NL" smtClean="0"/>
              <a:t>10</a:t>
            </a:fld>
            <a:endParaRPr lang="nl-NL"/>
          </a:p>
        </p:txBody>
      </p:sp>
    </p:spTree>
    <p:extLst>
      <p:ext uri="{BB962C8B-B14F-4D97-AF65-F5344CB8AC3E}">
        <p14:creationId xmlns:p14="http://schemas.microsoft.com/office/powerpoint/2010/main" val="36447970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9775814-5E86-5743-808B-FA33B96378ED}" type="slidenum">
              <a:rPr lang="nl-NL" smtClean="0"/>
              <a:t>11</a:t>
            </a:fld>
            <a:endParaRPr lang="nl-NL"/>
          </a:p>
        </p:txBody>
      </p:sp>
    </p:spTree>
    <p:extLst>
      <p:ext uri="{BB962C8B-B14F-4D97-AF65-F5344CB8AC3E}">
        <p14:creationId xmlns:p14="http://schemas.microsoft.com/office/powerpoint/2010/main" val="239301533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light blue">
    <p:bg>
      <p:bgPr>
        <a:solidFill>
          <a:schemeClr val="tx2"/>
        </a:solidFill>
        <a:effectLst/>
      </p:bgPr>
    </p:bg>
    <p:spTree>
      <p:nvGrpSpPr>
        <p:cNvPr id="1" name=""/>
        <p:cNvGrpSpPr/>
        <p:nvPr/>
      </p:nvGrpSpPr>
      <p:grpSpPr>
        <a:xfrm>
          <a:off x="0" y="0"/>
          <a:ext cx="0" cy="0"/>
          <a:chOff x="0" y="0"/>
          <a:chExt cx="0" cy="0"/>
        </a:xfrm>
      </p:grpSpPr>
      <p:sp>
        <p:nvSpPr>
          <p:cNvPr id="2" name="Titel 1"/>
          <p:cNvSpPr>
            <a:spLocks noGrp="1"/>
          </p:cNvSpPr>
          <p:nvPr>
            <p:ph type="ctrTitle"/>
          </p:nvPr>
        </p:nvSpPr>
        <p:spPr>
          <a:xfrm>
            <a:off x="564588" y="189852"/>
            <a:ext cx="6598342" cy="1653944"/>
          </a:xfrm>
        </p:spPr>
        <p:txBody>
          <a:bodyPr>
            <a:noAutofit/>
          </a:bodyPr>
          <a:lstStyle>
            <a:lvl1pPr>
              <a:defRPr sz="5400">
                <a:solidFill>
                  <a:srgbClr val="FFFFFF"/>
                </a:solidFill>
              </a:defRPr>
            </a:lvl1pPr>
          </a:lstStyle>
          <a:p>
            <a:r>
              <a:rPr lang="nl-NL" dirty="0"/>
              <a:t>Titelstijl van model bewerken</a:t>
            </a:r>
          </a:p>
        </p:txBody>
      </p:sp>
      <p:sp>
        <p:nvSpPr>
          <p:cNvPr id="3" name="Subtitel 2"/>
          <p:cNvSpPr>
            <a:spLocks noGrp="1"/>
          </p:cNvSpPr>
          <p:nvPr>
            <p:ph type="subTitle" idx="1"/>
          </p:nvPr>
        </p:nvSpPr>
        <p:spPr>
          <a:xfrm>
            <a:off x="564588" y="1829639"/>
            <a:ext cx="4196618" cy="1314450"/>
          </a:xfrm>
        </p:spPr>
        <p:txBody>
          <a:bodyPr/>
          <a:lstStyle>
            <a:lvl1pPr marL="0" indent="0" algn="l">
              <a:buNone/>
              <a:defRPr sz="2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l-NL" dirty="0"/>
              <a:t>Klik om de titelstijl van het model te bewerken</a:t>
            </a:r>
          </a:p>
        </p:txBody>
      </p:sp>
      <p:pic>
        <p:nvPicPr>
          <p:cNvPr id="11" name="Afbeelding 10" descr="UM40_RGB_B_blauw.png"/>
          <p:cNvPicPr>
            <a:picLocks noChangeAspect="1"/>
          </p:cNvPicPr>
          <p:nvPr userDrawn="1"/>
        </p:nvPicPr>
        <p:blipFill rotWithShape="1">
          <a:blip r:embed="rId2">
            <a:extLst>
              <a:ext uri="{28A0092B-C50C-407E-A947-70E740481C1C}">
                <a14:useLocalDpi xmlns:a14="http://schemas.microsoft.com/office/drawing/2010/main" val="0"/>
              </a:ext>
            </a:extLst>
          </a:blip>
          <a:srcRect r="20321"/>
          <a:stretch/>
        </p:blipFill>
        <p:spPr>
          <a:xfrm>
            <a:off x="360001" y="4630501"/>
            <a:ext cx="1590638" cy="381853"/>
          </a:xfrm>
          <a:prstGeom prst="rect">
            <a:avLst/>
          </a:prstGeom>
        </p:spPr>
      </p:pic>
    </p:spTree>
    <p:extLst>
      <p:ext uri="{BB962C8B-B14F-4D97-AF65-F5344CB8AC3E}">
        <p14:creationId xmlns:p14="http://schemas.microsoft.com/office/powerpoint/2010/main" val="9124633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ext/photo slide">
    <p:spTree>
      <p:nvGrpSpPr>
        <p:cNvPr id="1" name=""/>
        <p:cNvGrpSpPr/>
        <p:nvPr/>
      </p:nvGrpSpPr>
      <p:grpSpPr>
        <a:xfrm>
          <a:off x="0" y="0"/>
          <a:ext cx="0" cy="0"/>
          <a:chOff x="0" y="0"/>
          <a:chExt cx="0" cy="0"/>
        </a:xfrm>
      </p:grpSpPr>
      <p:sp>
        <p:nvSpPr>
          <p:cNvPr id="2" name="Titel 1"/>
          <p:cNvSpPr>
            <a:spLocks noGrp="1"/>
          </p:cNvSpPr>
          <p:nvPr>
            <p:ph type="title"/>
          </p:nvPr>
        </p:nvSpPr>
        <p:spPr>
          <a:xfrm>
            <a:off x="360001" y="310695"/>
            <a:ext cx="3934625" cy="1174423"/>
          </a:xfrm>
        </p:spPr>
        <p:txBody>
          <a:bodyPr/>
          <a:lstStyle/>
          <a:p>
            <a:r>
              <a:rPr lang="nl-NL" dirty="0"/>
              <a:t>Titelstijl van model bewerken</a:t>
            </a:r>
          </a:p>
        </p:txBody>
      </p:sp>
      <p:sp>
        <p:nvSpPr>
          <p:cNvPr id="3" name="Tijdelijke aanduiding voor inhoud 2"/>
          <p:cNvSpPr>
            <a:spLocks noGrp="1"/>
          </p:cNvSpPr>
          <p:nvPr>
            <p:ph idx="1"/>
          </p:nvPr>
        </p:nvSpPr>
        <p:spPr>
          <a:xfrm>
            <a:off x="360001" y="1485117"/>
            <a:ext cx="3934624" cy="2857572"/>
          </a:xfrm>
        </p:spPr>
        <p:txBody>
          <a:bodyPr/>
          <a:lstStyle>
            <a:lvl3pPr marL="715962" indent="0">
              <a:buNone/>
              <a:defRPr/>
            </a:lvl3pPr>
          </a:lstStyle>
          <a:p>
            <a:pPr lvl="0"/>
            <a:r>
              <a:rPr lang="nl-NL" dirty="0"/>
              <a:t>Klik om de tekststijl van het model te bewerken</a:t>
            </a:r>
          </a:p>
          <a:p>
            <a:pPr lvl="1"/>
            <a:r>
              <a:rPr lang="nl-NL" dirty="0"/>
              <a:t>Tweede niveau</a:t>
            </a:r>
          </a:p>
        </p:txBody>
      </p:sp>
      <p:sp>
        <p:nvSpPr>
          <p:cNvPr id="4" name="Tijdelijke aanduiding voor datum 3"/>
          <p:cNvSpPr>
            <a:spLocks noGrp="1"/>
          </p:cNvSpPr>
          <p:nvPr>
            <p:ph type="dt" sz="half" idx="10"/>
          </p:nvPr>
        </p:nvSpPr>
        <p:spPr>
          <a:xfrm>
            <a:off x="4595043" y="4738971"/>
            <a:ext cx="550734" cy="273844"/>
          </a:xfrm>
        </p:spPr>
        <p:txBody>
          <a:bodyPr/>
          <a:lstStyle/>
          <a:p>
            <a:endParaRPr lang="nl-NL"/>
          </a:p>
        </p:txBody>
      </p:sp>
      <p:sp>
        <p:nvSpPr>
          <p:cNvPr id="5" name="Tijdelijke aanduiding voor voettekst 4"/>
          <p:cNvSpPr>
            <a:spLocks noGrp="1"/>
          </p:cNvSpPr>
          <p:nvPr>
            <p:ph type="ftr" sz="quarter" idx="11"/>
          </p:nvPr>
        </p:nvSpPr>
        <p:spPr>
          <a:xfrm>
            <a:off x="4745252" y="4738971"/>
            <a:ext cx="3449951" cy="273844"/>
          </a:xfrm>
        </p:spPr>
        <p:txBody>
          <a:bodyPr/>
          <a:lstStyle/>
          <a:p>
            <a:endParaRPr lang="nl-NL"/>
          </a:p>
        </p:txBody>
      </p:sp>
      <p:sp>
        <p:nvSpPr>
          <p:cNvPr id="6" name="Tijdelijke aanduiding voor dianummer 5"/>
          <p:cNvSpPr>
            <a:spLocks noGrp="1"/>
          </p:cNvSpPr>
          <p:nvPr>
            <p:ph type="sldNum" sz="quarter" idx="12"/>
          </p:nvPr>
        </p:nvSpPr>
        <p:spPr>
          <a:xfrm>
            <a:off x="8195205" y="4738800"/>
            <a:ext cx="569977" cy="273844"/>
          </a:xfrm>
        </p:spPr>
        <p:txBody>
          <a:bodyPr/>
          <a:lstStyle/>
          <a:p>
            <a:fld id="{09B7AD4A-C94A-7B42-9E17-606C7F366C4B}" type="slidenum">
              <a:rPr lang="nl-NL" smtClean="0"/>
              <a:t>‹#›</a:t>
            </a:fld>
            <a:endParaRPr lang="nl-NL"/>
          </a:p>
        </p:txBody>
      </p:sp>
      <p:sp>
        <p:nvSpPr>
          <p:cNvPr id="8" name="Tijdelijke aanduiding voor afbeelding 7"/>
          <p:cNvSpPr>
            <a:spLocks noGrp="1"/>
          </p:cNvSpPr>
          <p:nvPr>
            <p:ph type="pic" sz="quarter" idx="13"/>
          </p:nvPr>
        </p:nvSpPr>
        <p:spPr>
          <a:xfrm>
            <a:off x="4595044" y="0"/>
            <a:ext cx="4548957" cy="5143500"/>
          </a:xfrm>
          <a:solidFill>
            <a:schemeClr val="bg1">
              <a:lumMod val="85000"/>
            </a:schemeClr>
          </a:solidFill>
        </p:spPr>
        <p:txBody>
          <a:bodyPr/>
          <a:lstStyle/>
          <a:p>
            <a:endParaRPr lang="nl-NL"/>
          </a:p>
        </p:txBody>
      </p:sp>
      <p:pic>
        <p:nvPicPr>
          <p:cNvPr id="9" name="Afbeelding 8"/>
          <p:cNvPicPr>
            <a:picLocks noChangeAspect="1"/>
          </p:cNvPicPr>
          <p:nvPr userDrawn="1"/>
        </p:nvPicPr>
        <p:blipFill rotWithShape="1">
          <a:blip r:embed="rId2"/>
          <a:srcRect r="19769"/>
          <a:stretch/>
        </p:blipFill>
        <p:spPr>
          <a:xfrm>
            <a:off x="360001" y="4630216"/>
            <a:ext cx="1602792" cy="379730"/>
          </a:xfrm>
          <a:prstGeom prst="rect">
            <a:avLst/>
          </a:prstGeom>
        </p:spPr>
      </p:pic>
    </p:spTree>
    <p:extLst>
      <p:ext uri="{BB962C8B-B14F-4D97-AF65-F5344CB8AC3E}">
        <p14:creationId xmlns:p14="http://schemas.microsoft.com/office/powerpoint/2010/main" val="25832557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Photo slide">
    <p:bg>
      <p:bgPr>
        <a:solidFill>
          <a:schemeClr val="bg1"/>
        </a:solidFill>
        <a:effectLst/>
      </p:bgPr>
    </p:bg>
    <p:spTree>
      <p:nvGrpSpPr>
        <p:cNvPr id="1" name=""/>
        <p:cNvGrpSpPr/>
        <p:nvPr/>
      </p:nvGrpSpPr>
      <p:grpSpPr>
        <a:xfrm>
          <a:off x="0" y="0"/>
          <a:ext cx="0" cy="0"/>
          <a:chOff x="0" y="0"/>
          <a:chExt cx="0" cy="0"/>
        </a:xfrm>
      </p:grpSpPr>
      <p:sp>
        <p:nvSpPr>
          <p:cNvPr id="9" name="Tijdelijke aanduiding voor afbeelding 8"/>
          <p:cNvSpPr>
            <a:spLocks noGrp="1"/>
          </p:cNvSpPr>
          <p:nvPr>
            <p:ph type="pic" sz="quarter" idx="13"/>
          </p:nvPr>
        </p:nvSpPr>
        <p:spPr>
          <a:xfrm>
            <a:off x="0" y="0"/>
            <a:ext cx="9144000" cy="5143500"/>
          </a:xfrm>
          <a:solidFill>
            <a:schemeClr val="bg2">
              <a:lumMod val="85000"/>
            </a:schemeClr>
          </a:solidFill>
        </p:spPr>
        <p:txBody>
          <a:bodyPr/>
          <a:lstStyle/>
          <a:p>
            <a:endParaRPr lang="nl-NL" dirty="0"/>
          </a:p>
        </p:txBody>
      </p:sp>
      <p:sp>
        <p:nvSpPr>
          <p:cNvPr id="3" name="Tijdelijke aanduiding voor datum 2"/>
          <p:cNvSpPr>
            <a:spLocks noGrp="1"/>
          </p:cNvSpPr>
          <p:nvPr>
            <p:ph type="dt" sz="half" idx="10"/>
          </p:nvPr>
        </p:nvSpPr>
        <p:spPr>
          <a:xfrm>
            <a:off x="3234468" y="4738971"/>
            <a:ext cx="914465" cy="273844"/>
          </a:xfrm>
        </p:spPr>
        <p:txBody>
          <a:bodyPr/>
          <a:lstStyle/>
          <a:p>
            <a:endParaRPr lang="nl-NL" dirty="0"/>
          </a:p>
        </p:txBody>
      </p:sp>
      <p:sp>
        <p:nvSpPr>
          <p:cNvPr id="4" name="Tijdelijke aanduiding voor voettekst 3"/>
          <p:cNvSpPr>
            <a:spLocks noGrp="1"/>
          </p:cNvSpPr>
          <p:nvPr>
            <p:ph type="ftr" sz="quarter" idx="11"/>
          </p:nvPr>
        </p:nvSpPr>
        <p:spPr>
          <a:xfrm>
            <a:off x="4359967" y="4738800"/>
            <a:ext cx="3741885" cy="273844"/>
          </a:xfrm>
          <a:noFill/>
        </p:spPr>
        <p:txBody>
          <a:bodyPr/>
          <a:lstStyle>
            <a:lvl1pPr algn="r">
              <a:defRPr/>
            </a:lvl1pPr>
          </a:lstStyle>
          <a:p>
            <a:endParaRPr lang="nl-NL" dirty="0"/>
          </a:p>
        </p:txBody>
      </p:sp>
      <p:sp>
        <p:nvSpPr>
          <p:cNvPr id="5" name="Tijdelijke aanduiding voor dianummer 4"/>
          <p:cNvSpPr>
            <a:spLocks noGrp="1"/>
          </p:cNvSpPr>
          <p:nvPr>
            <p:ph type="sldNum" sz="quarter" idx="12"/>
          </p:nvPr>
        </p:nvSpPr>
        <p:spPr/>
        <p:txBody>
          <a:bodyPr/>
          <a:lstStyle/>
          <a:p>
            <a:fld id="{09B7AD4A-C94A-7B42-9E17-606C7F366C4B}" type="slidenum">
              <a:rPr lang="nl-NL" smtClean="0"/>
              <a:pPr/>
              <a:t>‹#›</a:t>
            </a:fld>
            <a:endParaRPr lang="nl-NL" dirty="0"/>
          </a:p>
        </p:txBody>
      </p:sp>
      <p:sp>
        <p:nvSpPr>
          <p:cNvPr id="11" name="Tijdelijke aanduiding voor tekst 6">
            <a:extLst>
              <a:ext uri="{FF2B5EF4-FFF2-40B4-BE49-F238E27FC236}">
                <a16:creationId xmlns:a16="http://schemas.microsoft.com/office/drawing/2014/main" id="{65C5AF04-DC40-0847-A150-8AD1FF13551E}"/>
              </a:ext>
            </a:extLst>
          </p:cNvPr>
          <p:cNvSpPr>
            <a:spLocks noGrp="1"/>
          </p:cNvSpPr>
          <p:nvPr>
            <p:ph type="body" sz="quarter" idx="15" hasCustomPrompt="1"/>
          </p:nvPr>
        </p:nvSpPr>
        <p:spPr>
          <a:xfrm>
            <a:off x="358700" y="4686937"/>
            <a:ext cx="1533600" cy="233363"/>
          </a:xfrm>
          <a:blipFill>
            <a:blip r:embed="rId2"/>
            <a:stretch>
              <a:fillRect/>
            </a:stretch>
          </a:blipFill>
        </p:spPr>
        <p:txBody>
          <a:bodyPr/>
          <a:lstStyle>
            <a:lvl1pPr marL="0" indent="0" algn="ctr">
              <a:buNone/>
              <a:defRPr sz="800"/>
            </a:lvl1pPr>
            <a:lvl2pPr marL="358775" indent="0">
              <a:buNone/>
              <a:defRPr sz="800"/>
            </a:lvl2pPr>
            <a:lvl3pPr marL="715962" indent="0">
              <a:buNone/>
              <a:defRPr sz="800"/>
            </a:lvl3pPr>
            <a:lvl4pPr marL="1074738" indent="0">
              <a:buNone/>
              <a:defRPr sz="800"/>
            </a:lvl4pPr>
            <a:lvl5pPr marL="1433512" indent="0">
              <a:buNone/>
              <a:defRPr sz="800"/>
            </a:lvl5pPr>
          </a:lstStyle>
          <a:p>
            <a:pPr lvl="0"/>
            <a:r>
              <a:rPr lang="nl-NL" dirty="0"/>
              <a:t>  </a:t>
            </a:r>
          </a:p>
        </p:txBody>
      </p:sp>
    </p:spTree>
    <p:extLst>
      <p:ext uri="{BB962C8B-B14F-4D97-AF65-F5344CB8AC3E}">
        <p14:creationId xmlns:p14="http://schemas.microsoft.com/office/powerpoint/2010/main" val="10782551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able slid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dirty="0"/>
              <a:t>Titelstijl van model bewerken</a:t>
            </a:r>
          </a:p>
        </p:txBody>
      </p:sp>
      <p:sp>
        <p:nvSpPr>
          <p:cNvPr id="3" name="Tijdelijke aanduiding voor datum 2"/>
          <p:cNvSpPr>
            <a:spLocks noGrp="1"/>
          </p:cNvSpPr>
          <p:nvPr>
            <p:ph type="dt" sz="half" idx="10"/>
          </p:nvPr>
        </p:nvSpPr>
        <p:spPr/>
        <p:txBody>
          <a:bodyPr/>
          <a:lstStyle/>
          <a:p>
            <a:endParaRPr lang="nl-NL"/>
          </a:p>
        </p:txBody>
      </p:sp>
      <p:sp>
        <p:nvSpPr>
          <p:cNvPr id="4" name="Tijdelijke aanduiding voor voettekst 3"/>
          <p:cNvSpPr>
            <a:spLocks noGrp="1"/>
          </p:cNvSpPr>
          <p:nvPr>
            <p:ph type="ftr" sz="quarter" idx="11"/>
          </p:nvPr>
        </p:nvSpPr>
        <p:spPr/>
        <p:txBody>
          <a:bodyPr/>
          <a:lstStyle/>
          <a:p>
            <a:endParaRPr lang="nl-NL"/>
          </a:p>
        </p:txBody>
      </p:sp>
      <p:sp>
        <p:nvSpPr>
          <p:cNvPr id="5" name="Tijdelijke aanduiding voor dianummer 4"/>
          <p:cNvSpPr>
            <a:spLocks noGrp="1"/>
          </p:cNvSpPr>
          <p:nvPr>
            <p:ph type="sldNum" sz="quarter" idx="12"/>
          </p:nvPr>
        </p:nvSpPr>
        <p:spPr/>
        <p:txBody>
          <a:bodyPr/>
          <a:lstStyle/>
          <a:p>
            <a:fld id="{09B7AD4A-C94A-7B42-9E17-606C7F366C4B}" type="slidenum">
              <a:rPr lang="nl-NL" smtClean="0"/>
              <a:t>‹#›</a:t>
            </a:fld>
            <a:endParaRPr lang="nl-NL"/>
          </a:p>
        </p:txBody>
      </p:sp>
      <p:sp>
        <p:nvSpPr>
          <p:cNvPr id="7" name="Tijdelijke aanduiding voor tabel 6"/>
          <p:cNvSpPr>
            <a:spLocks noGrp="1"/>
          </p:cNvSpPr>
          <p:nvPr>
            <p:ph type="tbl" sz="quarter" idx="13"/>
          </p:nvPr>
        </p:nvSpPr>
        <p:spPr>
          <a:xfrm>
            <a:off x="360364" y="972000"/>
            <a:ext cx="8326437" cy="3231923"/>
          </a:xfrm>
        </p:spPr>
        <p:txBody>
          <a:bodyPr/>
          <a:lstStyle/>
          <a:p>
            <a:endParaRPr lang="nl-NL"/>
          </a:p>
        </p:txBody>
      </p:sp>
      <p:pic>
        <p:nvPicPr>
          <p:cNvPr id="8" name="Afbeelding 7"/>
          <p:cNvPicPr>
            <a:picLocks noChangeAspect="1"/>
          </p:cNvPicPr>
          <p:nvPr userDrawn="1"/>
        </p:nvPicPr>
        <p:blipFill rotWithShape="1">
          <a:blip r:embed="rId2"/>
          <a:srcRect r="19769"/>
          <a:stretch/>
        </p:blipFill>
        <p:spPr>
          <a:xfrm>
            <a:off x="360001" y="4630216"/>
            <a:ext cx="1602792" cy="379730"/>
          </a:xfrm>
          <a:prstGeom prst="rect">
            <a:avLst/>
          </a:prstGeom>
        </p:spPr>
      </p:pic>
    </p:spTree>
    <p:extLst>
      <p:ext uri="{BB962C8B-B14F-4D97-AF65-F5344CB8AC3E}">
        <p14:creationId xmlns:p14="http://schemas.microsoft.com/office/powerpoint/2010/main" val="26213712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Title slide + illustration">
    <p:bg>
      <p:bgPr>
        <a:solidFill>
          <a:schemeClr val="tx2"/>
        </a:solidFill>
        <a:effectLst/>
      </p:bgPr>
    </p:bg>
    <p:spTree>
      <p:nvGrpSpPr>
        <p:cNvPr id="1" name=""/>
        <p:cNvGrpSpPr/>
        <p:nvPr/>
      </p:nvGrpSpPr>
      <p:grpSpPr>
        <a:xfrm>
          <a:off x="0" y="0"/>
          <a:ext cx="0" cy="0"/>
          <a:chOff x="0" y="0"/>
          <a:chExt cx="0" cy="0"/>
        </a:xfrm>
      </p:grpSpPr>
      <p:sp>
        <p:nvSpPr>
          <p:cNvPr id="2" name="Titel 1"/>
          <p:cNvSpPr>
            <a:spLocks noGrp="1"/>
          </p:cNvSpPr>
          <p:nvPr>
            <p:ph type="ctrTitle"/>
          </p:nvPr>
        </p:nvSpPr>
        <p:spPr>
          <a:xfrm>
            <a:off x="564588" y="189852"/>
            <a:ext cx="6598342" cy="1653944"/>
          </a:xfrm>
        </p:spPr>
        <p:txBody>
          <a:bodyPr>
            <a:noAutofit/>
          </a:bodyPr>
          <a:lstStyle>
            <a:lvl1pPr>
              <a:defRPr sz="5400">
                <a:solidFill>
                  <a:srgbClr val="FFFFFF"/>
                </a:solidFill>
              </a:defRPr>
            </a:lvl1pPr>
          </a:lstStyle>
          <a:p>
            <a:r>
              <a:rPr lang="nl-NL" dirty="0"/>
              <a:t>Titelstijl van model bewerken</a:t>
            </a:r>
          </a:p>
        </p:txBody>
      </p:sp>
      <p:sp>
        <p:nvSpPr>
          <p:cNvPr id="3" name="Subtitel 2"/>
          <p:cNvSpPr>
            <a:spLocks noGrp="1"/>
          </p:cNvSpPr>
          <p:nvPr>
            <p:ph type="subTitle" idx="1"/>
          </p:nvPr>
        </p:nvSpPr>
        <p:spPr>
          <a:xfrm>
            <a:off x="564588" y="1829639"/>
            <a:ext cx="4196618" cy="1314450"/>
          </a:xfrm>
        </p:spPr>
        <p:txBody>
          <a:bodyPr/>
          <a:lstStyle>
            <a:lvl1pPr marL="0" indent="0" algn="l">
              <a:buNone/>
              <a:defRPr sz="2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l-NL" dirty="0"/>
              <a:t>Klik om de titelstijl van het model te bewerken</a:t>
            </a:r>
          </a:p>
        </p:txBody>
      </p:sp>
      <p:pic>
        <p:nvPicPr>
          <p:cNvPr id="11" name="Afbeelding 10" descr="UM40_RGB_B_blauw.png"/>
          <p:cNvPicPr>
            <a:picLocks noChangeAspect="1"/>
          </p:cNvPicPr>
          <p:nvPr userDrawn="1"/>
        </p:nvPicPr>
        <p:blipFill rotWithShape="1">
          <a:blip r:embed="rId2">
            <a:extLst>
              <a:ext uri="{28A0092B-C50C-407E-A947-70E740481C1C}">
                <a14:useLocalDpi xmlns:a14="http://schemas.microsoft.com/office/drawing/2010/main" val="0"/>
              </a:ext>
            </a:extLst>
          </a:blip>
          <a:srcRect r="20321"/>
          <a:stretch/>
        </p:blipFill>
        <p:spPr>
          <a:xfrm>
            <a:off x="360001" y="4630501"/>
            <a:ext cx="1590638" cy="381853"/>
          </a:xfrm>
          <a:prstGeom prst="rect">
            <a:avLst/>
          </a:prstGeom>
        </p:spPr>
      </p:pic>
      <p:pic>
        <p:nvPicPr>
          <p:cNvPr id="5" name="Afbeelding 4" descr="Future look.png"/>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396488" y="1884997"/>
            <a:ext cx="3532883" cy="3261967"/>
          </a:xfrm>
          <a:prstGeom prst="rect">
            <a:avLst/>
          </a:prstGeom>
        </p:spPr>
      </p:pic>
    </p:spTree>
    <p:extLst>
      <p:ext uri="{BB962C8B-B14F-4D97-AF65-F5344CB8AC3E}">
        <p14:creationId xmlns:p14="http://schemas.microsoft.com/office/powerpoint/2010/main" val="24683696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itle" preserve="1">
  <p:cSld name="Title slide photo Randwijck">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el 1"/>
          <p:cNvSpPr>
            <a:spLocks noGrp="1"/>
          </p:cNvSpPr>
          <p:nvPr>
            <p:ph type="ctrTitle"/>
          </p:nvPr>
        </p:nvSpPr>
        <p:spPr>
          <a:xfrm>
            <a:off x="564587" y="189852"/>
            <a:ext cx="7377145" cy="1653944"/>
          </a:xfrm>
        </p:spPr>
        <p:txBody>
          <a:bodyPr>
            <a:noAutofit/>
          </a:bodyPr>
          <a:lstStyle>
            <a:lvl1pPr>
              <a:defRPr sz="5400">
                <a:solidFill>
                  <a:srgbClr val="FFFFFF"/>
                </a:solidFill>
              </a:defRPr>
            </a:lvl1pPr>
          </a:lstStyle>
          <a:p>
            <a:r>
              <a:rPr lang="nl-NL" dirty="0"/>
              <a:t>Titelstijl van model bewerken</a:t>
            </a:r>
          </a:p>
        </p:txBody>
      </p:sp>
      <p:sp>
        <p:nvSpPr>
          <p:cNvPr id="3" name="Subtitel 2"/>
          <p:cNvSpPr>
            <a:spLocks noGrp="1"/>
          </p:cNvSpPr>
          <p:nvPr>
            <p:ph type="subTitle" idx="1"/>
          </p:nvPr>
        </p:nvSpPr>
        <p:spPr>
          <a:xfrm>
            <a:off x="564588" y="1829639"/>
            <a:ext cx="4196618" cy="1314450"/>
          </a:xfrm>
        </p:spPr>
        <p:txBody>
          <a:bodyPr/>
          <a:lstStyle>
            <a:lvl1pPr marL="0" indent="0" algn="l">
              <a:buNone/>
              <a:defRPr sz="2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l-NL" dirty="0"/>
              <a:t>Klik om de titelstijl van het model te bewerken</a:t>
            </a:r>
          </a:p>
        </p:txBody>
      </p:sp>
      <p:pic>
        <p:nvPicPr>
          <p:cNvPr id="7" name="Afbeelding 6" descr="UM40_RGB_B_diap.png"/>
          <p:cNvPicPr>
            <a:picLocks noChangeAspect="1"/>
          </p:cNvPicPr>
          <p:nvPr userDrawn="1"/>
        </p:nvPicPr>
        <p:blipFill rotWithShape="1">
          <a:blip r:embed="rId3">
            <a:extLst>
              <a:ext uri="{28A0092B-C50C-407E-A947-70E740481C1C}">
                <a14:useLocalDpi xmlns:a14="http://schemas.microsoft.com/office/drawing/2010/main" val="0"/>
              </a:ext>
            </a:extLst>
          </a:blip>
          <a:srcRect r="20321"/>
          <a:stretch/>
        </p:blipFill>
        <p:spPr>
          <a:xfrm>
            <a:off x="360001" y="4630499"/>
            <a:ext cx="1590638" cy="381853"/>
          </a:xfrm>
          <a:prstGeom prst="rect">
            <a:avLst/>
          </a:prstGeom>
        </p:spPr>
      </p:pic>
    </p:spTree>
    <p:extLst>
      <p:ext uri="{BB962C8B-B14F-4D97-AF65-F5344CB8AC3E}">
        <p14:creationId xmlns:p14="http://schemas.microsoft.com/office/powerpoint/2010/main" val="3958071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Title slide photo inner city">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itel 1"/>
          <p:cNvSpPr>
            <a:spLocks noGrp="1"/>
          </p:cNvSpPr>
          <p:nvPr>
            <p:ph type="ctrTitle"/>
          </p:nvPr>
        </p:nvSpPr>
        <p:spPr>
          <a:xfrm>
            <a:off x="564588" y="189852"/>
            <a:ext cx="3948145" cy="1384948"/>
          </a:xfrm>
        </p:spPr>
        <p:txBody>
          <a:bodyPr>
            <a:noAutofit/>
          </a:bodyPr>
          <a:lstStyle>
            <a:lvl1pPr>
              <a:defRPr sz="4400">
                <a:solidFill>
                  <a:srgbClr val="FFFFFF"/>
                </a:solidFill>
              </a:defRPr>
            </a:lvl1pPr>
          </a:lstStyle>
          <a:p>
            <a:r>
              <a:rPr lang="nl-NL" dirty="0"/>
              <a:t>Titelstijl van model bewerken</a:t>
            </a:r>
          </a:p>
        </p:txBody>
      </p:sp>
      <p:sp>
        <p:nvSpPr>
          <p:cNvPr id="3" name="Subtitel 2"/>
          <p:cNvSpPr>
            <a:spLocks noGrp="1"/>
          </p:cNvSpPr>
          <p:nvPr>
            <p:ph type="subTitle" idx="1"/>
          </p:nvPr>
        </p:nvSpPr>
        <p:spPr>
          <a:xfrm>
            <a:off x="564588" y="1702639"/>
            <a:ext cx="3948145" cy="1314450"/>
          </a:xfrm>
        </p:spPr>
        <p:txBody>
          <a:bodyPr/>
          <a:lstStyle>
            <a:lvl1pPr marL="0" indent="0" algn="l">
              <a:buNone/>
              <a:defRPr sz="16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l-NL" dirty="0"/>
              <a:t>Klik om de titelstijl van het model te bewerken</a:t>
            </a:r>
          </a:p>
        </p:txBody>
      </p:sp>
      <p:pic>
        <p:nvPicPr>
          <p:cNvPr id="7" name="Afbeelding 6" descr="UM40_RGB_B_diap.png"/>
          <p:cNvPicPr>
            <a:picLocks noChangeAspect="1"/>
          </p:cNvPicPr>
          <p:nvPr userDrawn="1"/>
        </p:nvPicPr>
        <p:blipFill rotWithShape="1">
          <a:blip r:embed="rId3">
            <a:extLst>
              <a:ext uri="{28A0092B-C50C-407E-A947-70E740481C1C}">
                <a14:useLocalDpi xmlns:a14="http://schemas.microsoft.com/office/drawing/2010/main" val="0"/>
              </a:ext>
            </a:extLst>
          </a:blip>
          <a:srcRect r="20321"/>
          <a:stretch/>
        </p:blipFill>
        <p:spPr>
          <a:xfrm>
            <a:off x="360001" y="4630499"/>
            <a:ext cx="1590638" cy="381853"/>
          </a:xfrm>
          <a:prstGeom prst="rect">
            <a:avLst/>
          </a:prstGeom>
        </p:spPr>
      </p:pic>
    </p:spTree>
    <p:extLst>
      <p:ext uri="{BB962C8B-B14F-4D97-AF65-F5344CB8AC3E}">
        <p14:creationId xmlns:p14="http://schemas.microsoft.com/office/powerpoint/2010/main" val="26329754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dark blue">
    <p:bg>
      <p:bgPr>
        <a:solidFill>
          <a:schemeClr val="tx1"/>
        </a:solidFill>
        <a:effectLst/>
      </p:bgPr>
    </p:bg>
    <p:spTree>
      <p:nvGrpSpPr>
        <p:cNvPr id="1" name=""/>
        <p:cNvGrpSpPr/>
        <p:nvPr/>
      </p:nvGrpSpPr>
      <p:grpSpPr>
        <a:xfrm>
          <a:off x="0" y="0"/>
          <a:ext cx="0" cy="0"/>
          <a:chOff x="0" y="0"/>
          <a:chExt cx="0" cy="0"/>
        </a:xfrm>
      </p:grpSpPr>
      <p:pic>
        <p:nvPicPr>
          <p:cNvPr id="9" name="Afbeelding 8" descr="UM40_RGB_B_diap.png"/>
          <p:cNvPicPr>
            <a:picLocks noChangeAspect="1"/>
          </p:cNvPicPr>
          <p:nvPr userDrawn="1"/>
        </p:nvPicPr>
        <p:blipFill rotWithShape="1">
          <a:blip r:embed="rId2">
            <a:extLst>
              <a:ext uri="{28A0092B-C50C-407E-A947-70E740481C1C}">
                <a14:useLocalDpi xmlns:a14="http://schemas.microsoft.com/office/drawing/2010/main" val="0"/>
              </a:ext>
            </a:extLst>
          </a:blip>
          <a:srcRect r="20321"/>
          <a:stretch/>
        </p:blipFill>
        <p:spPr>
          <a:xfrm>
            <a:off x="360001" y="4630499"/>
            <a:ext cx="1590638" cy="381853"/>
          </a:xfrm>
          <a:prstGeom prst="rect">
            <a:avLst/>
          </a:prstGeom>
        </p:spPr>
      </p:pic>
      <p:sp>
        <p:nvSpPr>
          <p:cNvPr id="6" name="Titel 1"/>
          <p:cNvSpPr>
            <a:spLocks noGrp="1"/>
          </p:cNvSpPr>
          <p:nvPr>
            <p:ph type="ctrTitle"/>
          </p:nvPr>
        </p:nvSpPr>
        <p:spPr>
          <a:xfrm>
            <a:off x="564588" y="189852"/>
            <a:ext cx="6598342" cy="1653944"/>
          </a:xfrm>
        </p:spPr>
        <p:txBody>
          <a:bodyPr>
            <a:noAutofit/>
          </a:bodyPr>
          <a:lstStyle>
            <a:lvl1pPr>
              <a:defRPr sz="5400">
                <a:solidFill>
                  <a:srgbClr val="FFFFFF"/>
                </a:solidFill>
              </a:defRPr>
            </a:lvl1pPr>
          </a:lstStyle>
          <a:p>
            <a:r>
              <a:rPr lang="nl-NL" dirty="0"/>
              <a:t>Titelstijl van model bewerken</a:t>
            </a:r>
          </a:p>
        </p:txBody>
      </p:sp>
      <p:sp>
        <p:nvSpPr>
          <p:cNvPr id="7" name="Subtitel 2"/>
          <p:cNvSpPr>
            <a:spLocks noGrp="1"/>
          </p:cNvSpPr>
          <p:nvPr>
            <p:ph type="subTitle" idx="1"/>
          </p:nvPr>
        </p:nvSpPr>
        <p:spPr>
          <a:xfrm>
            <a:off x="564588" y="1829639"/>
            <a:ext cx="4196618" cy="1314450"/>
          </a:xfrm>
        </p:spPr>
        <p:txBody>
          <a:bodyPr/>
          <a:lstStyle>
            <a:lvl1pPr marL="0" indent="0" algn="l">
              <a:buNone/>
              <a:defRPr sz="2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l-NL" dirty="0"/>
              <a:t>Klik om de titelstijl van het model te bewerken</a:t>
            </a:r>
          </a:p>
        </p:txBody>
      </p:sp>
    </p:spTree>
    <p:extLst>
      <p:ext uri="{BB962C8B-B14F-4D97-AF65-F5344CB8AC3E}">
        <p14:creationId xmlns:p14="http://schemas.microsoft.com/office/powerpoint/2010/main" val="117169143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orange">
    <p:bg>
      <p:bgPr>
        <a:solidFill>
          <a:schemeClr val="accent1"/>
        </a:solidFill>
        <a:effectLst/>
      </p:bgPr>
    </p:bg>
    <p:spTree>
      <p:nvGrpSpPr>
        <p:cNvPr id="1" name=""/>
        <p:cNvGrpSpPr/>
        <p:nvPr/>
      </p:nvGrpSpPr>
      <p:grpSpPr>
        <a:xfrm>
          <a:off x="0" y="0"/>
          <a:ext cx="0" cy="0"/>
          <a:chOff x="0" y="0"/>
          <a:chExt cx="0" cy="0"/>
        </a:xfrm>
      </p:grpSpPr>
      <p:pic>
        <p:nvPicPr>
          <p:cNvPr id="6" name="Afbeelding 5" descr="UM40_RGB_B_diap.png"/>
          <p:cNvPicPr>
            <a:picLocks noChangeAspect="1"/>
          </p:cNvPicPr>
          <p:nvPr userDrawn="1"/>
        </p:nvPicPr>
        <p:blipFill rotWithShape="1">
          <a:blip r:embed="rId2">
            <a:extLst>
              <a:ext uri="{28A0092B-C50C-407E-A947-70E740481C1C}">
                <a14:useLocalDpi xmlns:a14="http://schemas.microsoft.com/office/drawing/2010/main" val="0"/>
              </a:ext>
            </a:extLst>
          </a:blip>
          <a:srcRect r="20930"/>
          <a:stretch/>
        </p:blipFill>
        <p:spPr>
          <a:xfrm>
            <a:off x="360001" y="4630499"/>
            <a:ext cx="1578484" cy="381853"/>
          </a:xfrm>
          <a:prstGeom prst="rect">
            <a:avLst/>
          </a:prstGeom>
        </p:spPr>
      </p:pic>
      <p:sp>
        <p:nvSpPr>
          <p:cNvPr id="7" name="Titel 1"/>
          <p:cNvSpPr>
            <a:spLocks noGrp="1"/>
          </p:cNvSpPr>
          <p:nvPr>
            <p:ph type="ctrTitle"/>
          </p:nvPr>
        </p:nvSpPr>
        <p:spPr>
          <a:xfrm>
            <a:off x="564588" y="189852"/>
            <a:ext cx="6598342" cy="1653944"/>
          </a:xfrm>
        </p:spPr>
        <p:txBody>
          <a:bodyPr>
            <a:noAutofit/>
          </a:bodyPr>
          <a:lstStyle>
            <a:lvl1pPr>
              <a:defRPr sz="5400">
                <a:solidFill>
                  <a:srgbClr val="FFFFFF"/>
                </a:solidFill>
              </a:defRPr>
            </a:lvl1pPr>
          </a:lstStyle>
          <a:p>
            <a:r>
              <a:rPr lang="nl-NL" dirty="0"/>
              <a:t>Titelstijl van model bewerken</a:t>
            </a:r>
          </a:p>
        </p:txBody>
      </p:sp>
      <p:sp>
        <p:nvSpPr>
          <p:cNvPr id="8" name="Subtitel 2"/>
          <p:cNvSpPr>
            <a:spLocks noGrp="1"/>
          </p:cNvSpPr>
          <p:nvPr>
            <p:ph type="subTitle" idx="1"/>
          </p:nvPr>
        </p:nvSpPr>
        <p:spPr>
          <a:xfrm>
            <a:off x="564588" y="1829639"/>
            <a:ext cx="4196618" cy="1314450"/>
          </a:xfrm>
        </p:spPr>
        <p:txBody>
          <a:bodyPr/>
          <a:lstStyle>
            <a:lvl1pPr marL="0" indent="0" algn="l">
              <a:buNone/>
              <a:defRPr sz="2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l-NL" dirty="0"/>
              <a:t>Klik om de titelstijl van het model te bewerken</a:t>
            </a:r>
          </a:p>
        </p:txBody>
      </p:sp>
    </p:spTree>
    <p:extLst>
      <p:ext uri="{BB962C8B-B14F-4D97-AF65-F5344CB8AC3E}">
        <p14:creationId xmlns:p14="http://schemas.microsoft.com/office/powerpoint/2010/main" val="41488688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Text slide">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Titelstijl van model bewerken</a:t>
            </a:r>
          </a:p>
        </p:txBody>
      </p:sp>
      <p:sp>
        <p:nvSpPr>
          <p:cNvPr id="3" name="Tijdelijke aanduiding voor inhoud 2"/>
          <p:cNvSpPr>
            <a:spLocks noGrp="1"/>
          </p:cNvSpPr>
          <p:nvPr>
            <p:ph idx="1"/>
          </p:nvPr>
        </p:nvSpPr>
        <p:spPr/>
        <p:txBody>
          <a:bodyPr/>
          <a:lstStyle/>
          <a:p>
            <a:pPr lvl="0"/>
            <a:r>
              <a:rPr lang="nl-NL" dirty="0"/>
              <a:t>Klik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4" name="Tijdelijke aanduiding voor datum 3"/>
          <p:cNvSpPr>
            <a:spLocks noGrp="1"/>
          </p:cNvSpPr>
          <p:nvPr>
            <p:ph type="dt" sz="half" idx="10"/>
          </p:nvPr>
        </p:nvSpPr>
        <p:spPr/>
        <p:txBody>
          <a:bodyPr/>
          <a:lstStyle/>
          <a:p>
            <a:endParaRPr lang="nl-NL"/>
          </a:p>
        </p:txBody>
      </p:sp>
      <p:sp>
        <p:nvSpPr>
          <p:cNvPr id="5" name="Tijdelijke aanduiding voor voettekst 4"/>
          <p:cNvSpPr>
            <a:spLocks noGrp="1"/>
          </p:cNvSpPr>
          <p:nvPr>
            <p:ph type="ftr" sz="quarter" idx="11"/>
          </p:nvPr>
        </p:nvSpPr>
        <p:spPr/>
        <p:txBody>
          <a:bodyPr/>
          <a:lstStyle/>
          <a:p>
            <a:endParaRPr lang="nl-NL"/>
          </a:p>
        </p:txBody>
      </p:sp>
      <p:sp>
        <p:nvSpPr>
          <p:cNvPr id="6" name="Tijdelijke aanduiding voor dianummer 5"/>
          <p:cNvSpPr>
            <a:spLocks noGrp="1"/>
          </p:cNvSpPr>
          <p:nvPr>
            <p:ph type="sldNum" sz="quarter" idx="12"/>
          </p:nvPr>
        </p:nvSpPr>
        <p:spPr/>
        <p:txBody>
          <a:bodyPr/>
          <a:lstStyle/>
          <a:p>
            <a:fld id="{09B7AD4A-C94A-7B42-9E17-606C7F366C4B}" type="slidenum">
              <a:rPr lang="nl-NL" smtClean="0"/>
              <a:t>‹#›</a:t>
            </a:fld>
            <a:endParaRPr lang="nl-NL"/>
          </a:p>
        </p:txBody>
      </p:sp>
      <p:pic>
        <p:nvPicPr>
          <p:cNvPr id="7" name="Afbeelding 6"/>
          <p:cNvPicPr>
            <a:picLocks noChangeAspect="1"/>
          </p:cNvPicPr>
          <p:nvPr userDrawn="1"/>
        </p:nvPicPr>
        <p:blipFill rotWithShape="1">
          <a:blip r:embed="rId2"/>
          <a:srcRect r="19769"/>
          <a:stretch/>
        </p:blipFill>
        <p:spPr>
          <a:xfrm>
            <a:off x="360001" y="4630216"/>
            <a:ext cx="1602792" cy="379730"/>
          </a:xfrm>
          <a:prstGeom prst="rect">
            <a:avLst/>
          </a:prstGeom>
        </p:spPr>
      </p:pic>
    </p:spTree>
    <p:extLst>
      <p:ext uri="{BB962C8B-B14F-4D97-AF65-F5344CB8AC3E}">
        <p14:creationId xmlns:p14="http://schemas.microsoft.com/office/powerpoint/2010/main" val="29421720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Text slide dark blue">
    <p:bg>
      <p:bgPr>
        <a:solidFill>
          <a:schemeClr val="accent3"/>
        </a:solid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nl-NL"/>
              <a:t>Titelstijl van model bewerken</a:t>
            </a:r>
          </a:p>
        </p:txBody>
      </p:sp>
      <p:sp>
        <p:nvSpPr>
          <p:cNvPr id="3" name="Tijdelijke aanduiding voor inhoud 2"/>
          <p:cNvSpPr>
            <a:spLocks noGrp="1"/>
          </p:cNvSpPr>
          <p:nvPr>
            <p:ph idx="1"/>
          </p:nvPr>
        </p:nvSpPr>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nl-NL" dirty="0"/>
              <a:t>Klik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4" name="Tijdelijke aanduiding voor datum 3"/>
          <p:cNvSpPr>
            <a:spLocks noGrp="1"/>
          </p:cNvSpPr>
          <p:nvPr>
            <p:ph type="dt" sz="half" idx="10"/>
          </p:nvPr>
        </p:nvSpPr>
        <p:spPr/>
        <p:txBody>
          <a:bodyPr/>
          <a:lstStyle>
            <a:lvl1pPr>
              <a:defRPr>
                <a:solidFill>
                  <a:srgbClr val="FFFFFF"/>
                </a:solidFill>
              </a:defRPr>
            </a:lvl1pPr>
          </a:lstStyle>
          <a:p>
            <a:endParaRPr lang="nl-NL" dirty="0"/>
          </a:p>
        </p:txBody>
      </p:sp>
      <p:sp>
        <p:nvSpPr>
          <p:cNvPr id="5" name="Tijdelijke aanduiding voor voettekst 4"/>
          <p:cNvSpPr>
            <a:spLocks noGrp="1"/>
          </p:cNvSpPr>
          <p:nvPr>
            <p:ph type="ftr" sz="quarter" idx="11"/>
          </p:nvPr>
        </p:nvSpPr>
        <p:spPr/>
        <p:txBody>
          <a:bodyPr/>
          <a:lstStyle>
            <a:lvl1pPr>
              <a:defRPr>
                <a:solidFill>
                  <a:srgbClr val="FFFFFF"/>
                </a:solidFill>
              </a:defRPr>
            </a:lvl1pPr>
          </a:lstStyle>
          <a:p>
            <a:endParaRPr lang="nl-NL"/>
          </a:p>
        </p:txBody>
      </p:sp>
      <p:sp>
        <p:nvSpPr>
          <p:cNvPr id="6" name="Tijdelijke aanduiding voor dianummer 5"/>
          <p:cNvSpPr>
            <a:spLocks noGrp="1"/>
          </p:cNvSpPr>
          <p:nvPr>
            <p:ph type="sldNum" sz="quarter" idx="12"/>
          </p:nvPr>
        </p:nvSpPr>
        <p:spPr/>
        <p:txBody>
          <a:bodyPr/>
          <a:lstStyle>
            <a:lvl1pPr>
              <a:defRPr>
                <a:solidFill>
                  <a:srgbClr val="FFFFFF"/>
                </a:solidFill>
              </a:defRPr>
            </a:lvl1pPr>
          </a:lstStyle>
          <a:p>
            <a:fld id="{09B7AD4A-C94A-7B42-9E17-606C7F366C4B}" type="slidenum">
              <a:rPr lang="nl-NL" smtClean="0"/>
              <a:pPr/>
              <a:t>‹#›</a:t>
            </a:fld>
            <a:endParaRPr lang="nl-NL"/>
          </a:p>
        </p:txBody>
      </p:sp>
      <p:pic>
        <p:nvPicPr>
          <p:cNvPr id="10" name="Afbeelding 9" descr="UM40_RGB_B_diap.png"/>
          <p:cNvPicPr>
            <a:picLocks noChangeAspect="1"/>
          </p:cNvPicPr>
          <p:nvPr userDrawn="1"/>
        </p:nvPicPr>
        <p:blipFill rotWithShape="1">
          <a:blip r:embed="rId2">
            <a:extLst>
              <a:ext uri="{28A0092B-C50C-407E-A947-70E740481C1C}">
                <a14:useLocalDpi xmlns:a14="http://schemas.microsoft.com/office/drawing/2010/main" val="0"/>
              </a:ext>
            </a:extLst>
          </a:blip>
          <a:srcRect r="21235"/>
          <a:stretch/>
        </p:blipFill>
        <p:spPr>
          <a:xfrm>
            <a:off x="360001" y="4630499"/>
            <a:ext cx="1572408" cy="381853"/>
          </a:xfrm>
          <a:prstGeom prst="rect">
            <a:avLst/>
          </a:prstGeom>
        </p:spPr>
      </p:pic>
    </p:spTree>
    <p:extLst>
      <p:ext uri="{BB962C8B-B14F-4D97-AF65-F5344CB8AC3E}">
        <p14:creationId xmlns:p14="http://schemas.microsoft.com/office/powerpoint/2010/main" val="27731973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ext slide light blue">
    <p:bg>
      <p:bgPr>
        <a:solidFill>
          <a:schemeClr val="tx2"/>
        </a:solidFill>
        <a:effectLst/>
      </p:bgPr>
    </p:bg>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lvl1pPr>
              <a:defRPr>
                <a:solidFill>
                  <a:srgbClr val="FFFFFF"/>
                </a:solidFill>
              </a:defRPr>
            </a:lvl1pPr>
          </a:lstStyle>
          <a:p>
            <a:r>
              <a:rPr lang="nl-NL" dirty="0"/>
              <a:t>Titelstijl van model bewerken</a:t>
            </a:r>
          </a:p>
        </p:txBody>
      </p:sp>
      <p:sp>
        <p:nvSpPr>
          <p:cNvPr id="3" name="Tijdelijke aanduiding voor inhoud 2"/>
          <p:cNvSpPr>
            <a:spLocks noGrp="1"/>
          </p:cNvSpPr>
          <p:nvPr>
            <p:ph idx="1"/>
          </p:nvPr>
        </p:nvSpPr>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nl-NL" dirty="0"/>
              <a:t>Klik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4" name="Tijdelijke aanduiding voor datum 3"/>
          <p:cNvSpPr>
            <a:spLocks noGrp="1"/>
          </p:cNvSpPr>
          <p:nvPr>
            <p:ph type="dt" sz="half" idx="10"/>
          </p:nvPr>
        </p:nvSpPr>
        <p:spPr/>
        <p:txBody>
          <a:bodyPr/>
          <a:lstStyle>
            <a:lvl1pPr>
              <a:defRPr>
                <a:solidFill>
                  <a:srgbClr val="FFFFFF"/>
                </a:solidFill>
              </a:defRPr>
            </a:lvl1pPr>
          </a:lstStyle>
          <a:p>
            <a:endParaRPr lang="nl-NL" dirty="0"/>
          </a:p>
        </p:txBody>
      </p:sp>
      <p:sp>
        <p:nvSpPr>
          <p:cNvPr id="5" name="Tijdelijke aanduiding voor voettekst 4"/>
          <p:cNvSpPr>
            <a:spLocks noGrp="1"/>
          </p:cNvSpPr>
          <p:nvPr>
            <p:ph type="ftr" sz="quarter" idx="11"/>
          </p:nvPr>
        </p:nvSpPr>
        <p:spPr/>
        <p:txBody>
          <a:bodyPr/>
          <a:lstStyle>
            <a:lvl1pPr>
              <a:defRPr>
                <a:solidFill>
                  <a:srgbClr val="FFFFFF"/>
                </a:solidFill>
              </a:defRPr>
            </a:lvl1pPr>
          </a:lstStyle>
          <a:p>
            <a:endParaRPr lang="nl-NL" dirty="0"/>
          </a:p>
        </p:txBody>
      </p:sp>
      <p:sp>
        <p:nvSpPr>
          <p:cNvPr id="6" name="Tijdelijke aanduiding voor dianummer 5"/>
          <p:cNvSpPr>
            <a:spLocks noGrp="1"/>
          </p:cNvSpPr>
          <p:nvPr>
            <p:ph type="sldNum" sz="quarter" idx="12"/>
          </p:nvPr>
        </p:nvSpPr>
        <p:spPr/>
        <p:txBody>
          <a:bodyPr/>
          <a:lstStyle>
            <a:lvl1pPr>
              <a:defRPr>
                <a:solidFill>
                  <a:srgbClr val="FFFFFF"/>
                </a:solidFill>
              </a:defRPr>
            </a:lvl1pPr>
          </a:lstStyle>
          <a:p>
            <a:fld id="{09B7AD4A-C94A-7B42-9E17-606C7F366C4B}" type="slidenum">
              <a:rPr lang="nl-NL" smtClean="0"/>
              <a:pPr/>
              <a:t>‹#›</a:t>
            </a:fld>
            <a:endParaRPr lang="nl-NL"/>
          </a:p>
        </p:txBody>
      </p:sp>
      <p:pic>
        <p:nvPicPr>
          <p:cNvPr id="10" name="Afbeelding 9" descr="UM40_RGB_B_blauw.png"/>
          <p:cNvPicPr>
            <a:picLocks noChangeAspect="1"/>
          </p:cNvPicPr>
          <p:nvPr userDrawn="1"/>
        </p:nvPicPr>
        <p:blipFill rotWithShape="1">
          <a:blip r:embed="rId2">
            <a:extLst>
              <a:ext uri="{28A0092B-C50C-407E-A947-70E740481C1C}">
                <a14:useLocalDpi xmlns:a14="http://schemas.microsoft.com/office/drawing/2010/main" val="0"/>
              </a:ext>
            </a:extLst>
          </a:blip>
          <a:srcRect r="20321"/>
          <a:stretch/>
        </p:blipFill>
        <p:spPr>
          <a:xfrm>
            <a:off x="360001" y="4630501"/>
            <a:ext cx="1590638" cy="381853"/>
          </a:xfrm>
          <a:prstGeom prst="rect">
            <a:avLst/>
          </a:prstGeom>
        </p:spPr>
      </p:pic>
    </p:spTree>
    <p:extLst>
      <p:ext uri="{BB962C8B-B14F-4D97-AF65-F5344CB8AC3E}">
        <p14:creationId xmlns:p14="http://schemas.microsoft.com/office/powerpoint/2010/main" val="15160899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titel 1"/>
          <p:cNvSpPr>
            <a:spLocks noGrp="1"/>
          </p:cNvSpPr>
          <p:nvPr>
            <p:ph type="title"/>
          </p:nvPr>
        </p:nvSpPr>
        <p:spPr>
          <a:xfrm>
            <a:off x="360000" y="310695"/>
            <a:ext cx="8326799" cy="567000"/>
          </a:xfrm>
          <a:prstGeom prst="rect">
            <a:avLst/>
          </a:prstGeom>
        </p:spPr>
        <p:txBody>
          <a:bodyPr vert="horz" lIns="0" tIns="0" rIns="0" bIns="0" rtlCol="0" anchor="t" anchorCtr="0">
            <a:normAutofit/>
          </a:bodyPr>
          <a:lstStyle/>
          <a:p>
            <a:r>
              <a:rPr lang="nl-NL" dirty="0"/>
              <a:t>Titelstijl van model bewerken</a:t>
            </a:r>
          </a:p>
        </p:txBody>
      </p:sp>
      <p:sp>
        <p:nvSpPr>
          <p:cNvPr id="3" name="Tijdelijke aanduiding voor tekst 2"/>
          <p:cNvSpPr>
            <a:spLocks noGrp="1"/>
          </p:cNvSpPr>
          <p:nvPr>
            <p:ph type="body" idx="1"/>
          </p:nvPr>
        </p:nvSpPr>
        <p:spPr>
          <a:xfrm>
            <a:off x="360000" y="972000"/>
            <a:ext cx="8326799" cy="3333862"/>
          </a:xfrm>
          <a:prstGeom prst="rect">
            <a:avLst/>
          </a:prstGeom>
        </p:spPr>
        <p:txBody>
          <a:bodyPr vert="horz" lIns="0" tIns="0" rIns="0" bIns="0" rtlCol="0">
            <a:noAutofit/>
          </a:bodyPr>
          <a:lstStyle/>
          <a:p>
            <a:pPr lvl="0"/>
            <a:r>
              <a:rPr lang="nl-NL" dirty="0"/>
              <a:t>Klik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p>
        </p:txBody>
      </p:sp>
      <p:sp>
        <p:nvSpPr>
          <p:cNvPr id="4" name="Tijdelijke aanduiding voor datum 3"/>
          <p:cNvSpPr>
            <a:spLocks noGrp="1"/>
          </p:cNvSpPr>
          <p:nvPr>
            <p:ph type="dt" sz="half" idx="2"/>
          </p:nvPr>
        </p:nvSpPr>
        <p:spPr>
          <a:xfrm>
            <a:off x="3234468" y="4738971"/>
            <a:ext cx="914465" cy="273844"/>
          </a:xfrm>
          <a:prstGeom prst="rect">
            <a:avLst/>
          </a:prstGeom>
        </p:spPr>
        <p:txBody>
          <a:bodyPr vert="horz" lIns="0" tIns="0" rIns="0" bIns="0" rtlCol="0" anchor="t" anchorCtr="0"/>
          <a:lstStyle>
            <a:lvl1pPr algn="r">
              <a:defRPr sz="1000">
                <a:solidFill>
                  <a:schemeClr val="tx1"/>
                </a:solidFill>
                <a:latin typeface="+mj-lt"/>
                <a:cs typeface="Verdana"/>
              </a:defRPr>
            </a:lvl1pPr>
          </a:lstStyle>
          <a:p>
            <a:endParaRPr lang="nl-NL" dirty="0"/>
          </a:p>
        </p:txBody>
      </p:sp>
      <p:sp>
        <p:nvSpPr>
          <p:cNvPr id="5" name="Tijdelijke aanduiding voor voettekst 4"/>
          <p:cNvSpPr>
            <a:spLocks noGrp="1"/>
          </p:cNvSpPr>
          <p:nvPr>
            <p:ph type="ftr" sz="quarter" idx="3"/>
          </p:nvPr>
        </p:nvSpPr>
        <p:spPr>
          <a:xfrm>
            <a:off x="4273246" y="4738971"/>
            <a:ext cx="3977658" cy="273844"/>
          </a:xfrm>
          <a:prstGeom prst="rect">
            <a:avLst/>
          </a:prstGeom>
        </p:spPr>
        <p:txBody>
          <a:bodyPr vert="horz" lIns="0" tIns="0" rIns="0" bIns="0" rtlCol="0" anchor="t" anchorCtr="0"/>
          <a:lstStyle>
            <a:lvl1pPr algn="r">
              <a:defRPr sz="1000">
                <a:solidFill>
                  <a:schemeClr val="tx1"/>
                </a:solidFill>
                <a:latin typeface="+mn-lt"/>
                <a:cs typeface="Verdana"/>
              </a:defRPr>
            </a:lvl1pPr>
          </a:lstStyle>
          <a:p>
            <a:endParaRPr lang="nl-NL" dirty="0"/>
          </a:p>
        </p:txBody>
      </p:sp>
      <p:sp>
        <p:nvSpPr>
          <p:cNvPr id="6" name="Tijdelijke aanduiding voor dianummer 5"/>
          <p:cNvSpPr>
            <a:spLocks noGrp="1"/>
          </p:cNvSpPr>
          <p:nvPr>
            <p:ph type="sldNum" sz="quarter" idx="4"/>
          </p:nvPr>
        </p:nvSpPr>
        <p:spPr>
          <a:xfrm>
            <a:off x="8316142" y="4738800"/>
            <a:ext cx="370657" cy="273844"/>
          </a:xfrm>
          <a:prstGeom prst="rect">
            <a:avLst/>
          </a:prstGeom>
        </p:spPr>
        <p:txBody>
          <a:bodyPr vert="horz" lIns="0" tIns="0" rIns="0" bIns="0" rtlCol="0" anchor="t" anchorCtr="0"/>
          <a:lstStyle>
            <a:lvl1pPr algn="r">
              <a:defRPr sz="1000">
                <a:solidFill>
                  <a:schemeClr val="tx1"/>
                </a:solidFill>
                <a:latin typeface="+mn-lt"/>
                <a:cs typeface="Verdana"/>
              </a:defRPr>
            </a:lvl1pPr>
          </a:lstStyle>
          <a:p>
            <a:fld id="{09B7AD4A-C94A-7B42-9E17-606C7F366C4B}" type="slidenum">
              <a:rPr lang="nl-NL" smtClean="0"/>
              <a:pPr/>
              <a:t>‹#›</a:t>
            </a:fld>
            <a:endParaRPr lang="nl-NL" dirty="0"/>
          </a:p>
        </p:txBody>
      </p:sp>
    </p:spTree>
    <p:extLst>
      <p:ext uri="{BB962C8B-B14F-4D97-AF65-F5344CB8AC3E}">
        <p14:creationId xmlns:p14="http://schemas.microsoft.com/office/powerpoint/2010/main" val="1825815930"/>
      </p:ext>
    </p:extLst>
  </p:cSld>
  <p:clrMap bg1="lt1" tx1="dk1" bg2="lt2" tx2="dk2" accent1="accent1" accent2="accent2" accent3="accent3" accent4="accent4" accent5="accent5" accent6="accent6" hlink="hlink" folHlink="folHlink"/>
  <p:sldLayoutIdLst>
    <p:sldLayoutId id="2147483649" r:id="rId1"/>
    <p:sldLayoutId id="2147483671" r:id="rId2"/>
    <p:sldLayoutId id="2147483672" r:id="rId3"/>
    <p:sldLayoutId id="2147483673" r:id="rId4"/>
    <p:sldLayoutId id="2147483660" r:id="rId5"/>
    <p:sldLayoutId id="2147483661" r:id="rId6"/>
    <p:sldLayoutId id="2147483650" r:id="rId7"/>
    <p:sldLayoutId id="2147483655" r:id="rId8"/>
    <p:sldLayoutId id="2147483656" r:id="rId9"/>
    <p:sldLayoutId id="2147483663" r:id="rId10"/>
    <p:sldLayoutId id="2147483659" r:id="rId11"/>
    <p:sldLayoutId id="2147483654" r:id="rId12"/>
  </p:sldLayoutIdLst>
  <p:hf sldNum="0" hdr="0" ftr="0" dt="0"/>
  <p:txStyles>
    <p:titleStyle>
      <a:lvl1pPr algn="l" defTabSz="457200" rtl="0" eaLnBrk="1" latinLnBrk="0" hangingPunct="1">
        <a:spcBef>
          <a:spcPct val="0"/>
        </a:spcBef>
        <a:buNone/>
        <a:defRPr sz="3200" b="1" kern="1200">
          <a:solidFill>
            <a:schemeClr val="tx2"/>
          </a:solidFill>
          <a:latin typeface="+mj-lt"/>
          <a:ea typeface="+mj-ea"/>
          <a:cs typeface="Verdana"/>
        </a:defRPr>
      </a:lvl1pPr>
    </p:titleStyle>
    <p:bodyStyle>
      <a:lvl1pPr marL="342900" indent="-342900" algn="l" defTabSz="457200" rtl="0" eaLnBrk="1" latinLnBrk="0" hangingPunct="1">
        <a:spcBef>
          <a:spcPts val="0"/>
        </a:spcBef>
        <a:buFont typeface="Arial"/>
        <a:buChar char="•"/>
        <a:defRPr sz="3200" kern="1200">
          <a:solidFill>
            <a:schemeClr val="tx1"/>
          </a:solidFill>
          <a:latin typeface="+mj-lt"/>
          <a:ea typeface="+mn-ea"/>
          <a:cs typeface="Verdana"/>
        </a:defRPr>
      </a:lvl1pPr>
      <a:lvl2pPr marL="717550" indent="-358775" algn="l" defTabSz="457200" rtl="0" eaLnBrk="1" latinLnBrk="0" hangingPunct="1">
        <a:spcBef>
          <a:spcPts val="0"/>
        </a:spcBef>
        <a:buFont typeface="Lucida Grande"/>
        <a:buChar char="-"/>
        <a:defRPr sz="2800" kern="1200">
          <a:solidFill>
            <a:schemeClr val="tx1"/>
          </a:solidFill>
          <a:latin typeface="+mj-lt"/>
          <a:ea typeface="+mn-ea"/>
          <a:cs typeface="Verdana"/>
        </a:defRPr>
      </a:lvl2pPr>
      <a:lvl3pPr marL="1073150" indent="-357188" algn="l" defTabSz="457200" rtl="0" eaLnBrk="1" latinLnBrk="0" hangingPunct="1">
        <a:spcBef>
          <a:spcPts val="0"/>
        </a:spcBef>
        <a:buFont typeface="Lucida Grande"/>
        <a:buChar char="-"/>
        <a:defRPr sz="2400" kern="1200">
          <a:solidFill>
            <a:schemeClr val="tx1"/>
          </a:solidFill>
          <a:latin typeface="+mj-lt"/>
          <a:ea typeface="+mn-ea"/>
          <a:cs typeface="Verdana"/>
        </a:defRPr>
      </a:lvl3pPr>
      <a:lvl4pPr marL="1430338" indent="-355600" algn="l" defTabSz="457200" rtl="0" eaLnBrk="1" latinLnBrk="0" hangingPunct="1">
        <a:spcBef>
          <a:spcPts val="0"/>
        </a:spcBef>
        <a:buFont typeface="Lucida Grande"/>
        <a:buChar char="-"/>
        <a:defRPr sz="2000" kern="1200">
          <a:solidFill>
            <a:schemeClr val="tx1"/>
          </a:solidFill>
          <a:latin typeface="+mj-lt"/>
          <a:ea typeface="+mn-ea"/>
          <a:cs typeface="Verdana"/>
        </a:defRPr>
      </a:lvl4pPr>
      <a:lvl5pPr marL="1793875" indent="-360363" algn="l" defTabSz="457200" rtl="0" eaLnBrk="1" latinLnBrk="0" hangingPunct="1">
        <a:spcBef>
          <a:spcPts val="0"/>
        </a:spcBef>
        <a:buFont typeface="Lucida Grande"/>
        <a:buChar char="-"/>
        <a:defRPr sz="2000" kern="1200">
          <a:solidFill>
            <a:schemeClr val="tx1"/>
          </a:solidFill>
          <a:latin typeface="+mj-lt"/>
          <a:ea typeface="+mn-ea"/>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nl-NL"/>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hyperlink" Target="https://creativecommons.org/licenses/by-sa/4.0" TargetMode="Externa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chart" Target="../charts/chart3.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9.png"/><Relationship Id="rId7"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jpg"/><Relationship Id="rId4" Type="http://schemas.microsoft.com/office/2007/relationships/hdphoto" Target="../media/hdphoto1.wdp"/><Relationship Id="rId9" Type="http://schemas.openxmlformats.org/officeDocument/2006/relationships/image" Target="../media/image14.png"/></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19.svg"/><Relationship Id="rId5" Type="http://schemas.openxmlformats.org/officeDocument/2006/relationships/image" Target="../media/image18.png"/><Relationship Id="rId4" Type="http://schemas.openxmlformats.org/officeDocument/2006/relationships/image" Target="../media/image17.svg"/></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4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7.xml"/><Relationship Id="rId1" Type="http://schemas.openxmlformats.org/officeDocument/2006/relationships/slideLayout" Target="../slideLayouts/slideLayout7.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14.png"/><Relationship Id="rId2" Type="http://schemas.openxmlformats.org/officeDocument/2006/relationships/notesSlide" Target="../notesSlides/notesSlide29.xml"/><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3.jpg"/><Relationship Id="rId4" Type="http://schemas.openxmlformats.org/officeDocument/2006/relationships/image" Target="../media/image22.png"/></Relationships>
</file>

<file path=ppt/slides/_rels/slide54.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30.xml"/><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chart" Target="../charts/chart5.xml"/></Relationships>
</file>

<file path=ppt/slides/_rels/slide55.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chart" Target="../charts/chart6.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5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14.png"/><Relationship Id="rId2" Type="http://schemas.openxmlformats.org/officeDocument/2006/relationships/notesSlide" Target="../notesSlides/notesSlide32.xml"/><Relationship Id="rId1" Type="http://schemas.openxmlformats.org/officeDocument/2006/relationships/slideLayout" Target="../slideLayouts/slideLayout7.xml"/><Relationship Id="rId6" Type="http://schemas.openxmlformats.org/officeDocument/2006/relationships/image" Target="../media/image23.jpg"/><Relationship Id="rId5" Type="http://schemas.openxmlformats.org/officeDocument/2006/relationships/image" Target="../media/image27.png"/><Relationship Id="rId4" Type="http://schemas.openxmlformats.org/officeDocument/2006/relationships/image" Target="../media/image26.png"/></Relationships>
</file>

<file path=ppt/slides/_rels/slide58.xml.rels><?xml version="1.0" encoding="UTF-8" standalone="yes"?>
<Relationships xmlns="http://schemas.openxmlformats.org/package/2006/relationships"><Relationship Id="rId3" Type="http://schemas.openxmlformats.org/officeDocument/2006/relationships/image" Target="../media/image28.jpg"/><Relationship Id="rId7" Type="http://schemas.openxmlformats.org/officeDocument/2006/relationships/image" Target="../media/image14.png"/><Relationship Id="rId2" Type="http://schemas.openxmlformats.org/officeDocument/2006/relationships/notesSlide" Target="../notesSlides/notesSlide33.xml"/><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jpg"/></Relationships>
</file>

<file path=ppt/slides/_rels/slide5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4.xml"/><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33.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5.xml"/><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35.png"/></Relationships>
</file>

<file path=ppt/slides/_rels/slide6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8" Type="http://schemas.openxmlformats.org/officeDocument/2006/relationships/diagramColors" Target="../diagrams/colors3.xml"/><Relationship Id="rId3" Type="http://schemas.openxmlformats.org/officeDocument/2006/relationships/image" Target="../media/image36.png"/><Relationship Id="rId7" Type="http://schemas.openxmlformats.org/officeDocument/2006/relationships/diagramQuickStyle" Target="../diagrams/quickStyle3.xml"/><Relationship Id="rId2" Type="http://schemas.openxmlformats.org/officeDocument/2006/relationships/notesSlide" Target="../notesSlides/notesSlide40.xml"/><Relationship Id="rId1" Type="http://schemas.openxmlformats.org/officeDocument/2006/relationships/slideLayout" Target="../slideLayouts/slideLayout7.xml"/><Relationship Id="rId6" Type="http://schemas.openxmlformats.org/officeDocument/2006/relationships/diagramLayout" Target="../diagrams/layout3.xml"/><Relationship Id="rId5" Type="http://schemas.openxmlformats.org/officeDocument/2006/relationships/diagramData" Target="../diagrams/data3.xml"/><Relationship Id="rId10" Type="http://schemas.openxmlformats.org/officeDocument/2006/relationships/image" Target="../media/image14.png"/><Relationship Id="rId4" Type="http://schemas.openxmlformats.org/officeDocument/2006/relationships/image" Target="../media/image37.png"/><Relationship Id="rId9" Type="http://schemas.microsoft.com/office/2007/relationships/diagramDrawing" Target="../diagrams/drawing3.xml"/></Relationships>
</file>

<file path=ppt/slides/_rels/slide66.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41.xml"/><Relationship Id="rId1" Type="http://schemas.openxmlformats.org/officeDocument/2006/relationships/slideLayout" Target="../slideLayouts/slideLayout7.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67.xml.rels><?xml version="1.0" encoding="UTF-8" standalone="yes"?>
<Relationships xmlns="http://schemas.openxmlformats.org/package/2006/relationships"><Relationship Id="rId8" Type="http://schemas.openxmlformats.org/officeDocument/2006/relationships/diagramColors" Target="../diagrams/colors5.xml"/><Relationship Id="rId3" Type="http://schemas.openxmlformats.org/officeDocument/2006/relationships/image" Target="../media/image36.png"/><Relationship Id="rId7" Type="http://schemas.openxmlformats.org/officeDocument/2006/relationships/diagramQuickStyle" Target="../diagrams/quickStyle5.xml"/><Relationship Id="rId2" Type="http://schemas.openxmlformats.org/officeDocument/2006/relationships/notesSlide" Target="../notesSlides/notesSlide42.xml"/><Relationship Id="rId1" Type="http://schemas.openxmlformats.org/officeDocument/2006/relationships/slideLayout" Target="../slideLayouts/slideLayout7.xml"/><Relationship Id="rId6" Type="http://schemas.openxmlformats.org/officeDocument/2006/relationships/diagramLayout" Target="../diagrams/layout5.xml"/><Relationship Id="rId5" Type="http://schemas.openxmlformats.org/officeDocument/2006/relationships/diagramData" Target="../diagrams/data5.xml"/><Relationship Id="rId10" Type="http://schemas.openxmlformats.org/officeDocument/2006/relationships/image" Target="../media/image14.png"/><Relationship Id="rId4" Type="http://schemas.openxmlformats.org/officeDocument/2006/relationships/image" Target="../media/image37.png"/><Relationship Id="rId9" Type="http://schemas.microsoft.com/office/2007/relationships/diagramDrawing" Target="../diagrams/drawing5.xml"/></Relationships>
</file>

<file path=ppt/slides/_rels/slide68.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diagramData" Target="../diagrams/data6.xml"/><Relationship Id="rId7" Type="http://schemas.microsoft.com/office/2007/relationships/diagramDrawing" Target="../diagrams/drawing6.xml"/><Relationship Id="rId2" Type="http://schemas.openxmlformats.org/officeDocument/2006/relationships/notesSlide" Target="../notesSlides/notesSlide43.xml"/><Relationship Id="rId1" Type="http://schemas.openxmlformats.org/officeDocument/2006/relationships/slideLayout" Target="../slideLayouts/slideLayout7.xml"/><Relationship Id="rId6" Type="http://schemas.openxmlformats.org/officeDocument/2006/relationships/diagramColors" Target="../diagrams/colors6.xml"/><Relationship Id="rId5" Type="http://schemas.openxmlformats.org/officeDocument/2006/relationships/diagramQuickStyle" Target="../diagrams/quickStyle6.xml"/><Relationship Id="rId10" Type="http://schemas.openxmlformats.org/officeDocument/2006/relationships/image" Target="../media/image14.png"/><Relationship Id="rId4" Type="http://schemas.openxmlformats.org/officeDocument/2006/relationships/diagramLayout" Target="../diagrams/layout6.xml"/><Relationship Id="rId9" Type="http://schemas.openxmlformats.org/officeDocument/2006/relationships/image" Target="../media/image39.svg"/></Relationships>
</file>

<file path=ppt/slides/_rels/slide6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4.xml"/><Relationship Id="rId1" Type="http://schemas.openxmlformats.org/officeDocument/2006/relationships/slideLayout" Target="../slideLayouts/slideLayout9.xml"/></Relationships>
</file>

<file path=ppt/slides/_rels/slide71.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9.png"/><Relationship Id="rId7" Type="http://schemas.openxmlformats.org/officeDocument/2006/relationships/image" Target="../media/image12.png"/><Relationship Id="rId2" Type="http://schemas.openxmlformats.org/officeDocument/2006/relationships/notesSlide" Target="../notesSlides/notesSlide45.xml"/><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jpg"/><Relationship Id="rId4" Type="http://schemas.microsoft.com/office/2007/relationships/hdphoto" Target="../media/hdphoto2.wdp"/><Relationship Id="rId9" Type="http://schemas.openxmlformats.org/officeDocument/2006/relationships/image" Target="../media/image14.png"/></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A rainbow-painted crosswalk leads toward a historic church and plaza bordered by leafless trees and parked scooters in an urban sett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285790" cy="5223257"/>
          </a:xfrm>
          <a:prstGeom prst="rect">
            <a:avLst/>
          </a:prstGeom>
          <a:noFill/>
          <a:extLst>
            <a:ext uri="{909E8E84-426E-40DD-AFC4-6F175D3DCCD1}">
              <a14:hiddenFill xmlns:a14="http://schemas.microsoft.com/office/drawing/2010/main">
                <a:solidFill>
                  <a:srgbClr val="FFFFFF"/>
                </a:solidFill>
              </a14:hiddenFill>
            </a:ext>
          </a:extLst>
        </p:spPr>
      </p:pic>
      <p:sp>
        <p:nvSpPr>
          <p:cNvPr id="2" name="Titel 1"/>
          <p:cNvSpPr>
            <a:spLocks noGrp="1"/>
          </p:cNvSpPr>
          <p:nvPr>
            <p:ph type="ctrTitle"/>
          </p:nvPr>
        </p:nvSpPr>
        <p:spPr>
          <a:xfrm>
            <a:off x="521270" y="3233853"/>
            <a:ext cx="7377145" cy="1122554"/>
          </a:xfrm>
        </p:spPr>
        <p:txBody>
          <a:bodyPr/>
          <a:lstStyle/>
          <a:p>
            <a:r>
              <a:rPr lang="en-GB" sz="3600" noProof="0" dirty="0">
                <a:latin typeface="Lexend Deca Black" pitchFamily="2" charset="77"/>
              </a:rPr>
              <a:t>Equity, Diversity, &amp; Inclusion in the research lifecycle</a:t>
            </a:r>
          </a:p>
        </p:txBody>
      </p:sp>
      <p:sp>
        <p:nvSpPr>
          <p:cNvPr id="3" name="Subtitel 2"/>
          <p:cNvSpPr>
            <a:spLocks noGrp="1"/>
          </p:cNvSpPr>
          <p:nvPr>
            <p:ph type="subTitle" idx="1"/>
          </p:nvPr>
        </p:nvSpPr>
        <p:spPr>
          <a:xfrm>
            <a:off x="521270" y="4356407"/>
            <a:ext cx="7274354" cy="684419"/>
          </a:xfrm>
        </p:spPr>
        <p:txBody>
          <a:bodyPr/>
          <a:lstStyle/>
          <a:p>
            <a:r>
              <a:rPr lang="en-GB" noProof="0" dirty="0">
                <a:latin typeface="Lexend Deca ExtraLight" pitchFamily="2" charset="77"/>
              </a:rPr>
              <a:t>Making scholarship look like the world looks</a:t>
            </a:r>
            <a:br>
              <a:rPr lang="en-GB" noProof="0" dirty="0">
                <a:latin typeface="Lexend Deca ExtraLight" pitchFamily="2" charset="77"/>
              </a:rPr>
            </a:br>
            <a:r>
              <a:rPr lang="en-GB" noProof="0" dirty="0">
                <a:latin typeface="Lexend Deca ExtraLight" pitchFamily="2" charset="77"/>
              </a:rPr>
              <a:t>Thomas Gültzow &amp; Hanne Zimmermann</a:t>
            </a:r>
          </a:p>
        </p:txBody>
      </p:sp>
    </p:spTree>
    <p:extLst>
      <p:ext uri="{BB962C8B-B14F-4D97-AF65-F5344CB8AC3E}">
        <p14:creationId xmlns:p14="http://schemas.microsoft.com/office/powerpoint/2010/main" val="224883432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Lexend Deca" pitchFamily="2" charset="77"/>
              </a:rPr>
              <a:t>Outline</a:t>
            </a:r>
          </a:p>
        </p:txBody>
      </p:sp>
      <p:sp>
        <p:nvSpPr>
          <p:cNvPr id="3" name="Content Placeholder 2"/>
          <p:cNvSpPr>
            <a:spLocks noGrp="1"/>
          </p:cNvSpPr>
          <p:nvPr>
            <p:ph idx="1"/>
          </p:nvPr>
        </p:nvSpPr>
        <p:spPr>
          <a:xfrm>
            <a:off x="408601" y="1127767"/>
            <a:ext cx="8326799" cy="2887967"/>
          </a:xfrm>
        </p:spPr>
        <p:txBody>
          <a:bodyPr/>
          <a:lstStyle/>
          <a:p>
            <a:r>
              <a:rPr lang="en-US" sz="2800" b="1" dirty="0">
                <a:latin typeface="Lexend Deca SemiBold" pitchFamily="2" charset="77"/>
              </a:rPr>
              <a:t>Making scholarship Look Like the World Looks</a:t>
            </a:r>
            <a:br>
              <a:rPr lang="en-US" sz="2800" dirty="0">
                <a:latin typeface="Lexend Deca ExtraLight" pitchFamily="2" charset="77"/>
              </a:rPr>
            </a:br>
            <a:r>
              <a:rPr lang="en-US" sz="1800" dirty="0">
                <a:latin typeface="Lexend Deca ExtraLight" pitchFamily="2" charset="77"/>
              </a:rPr>
              <a:t>Why is it important?</a:t>
            </a:r>
          </a:p>
          <a:p>
            <a:endParaRPr lang="en-US" sz="2800" dirty="0">
              <a:latin typeface="Lexend Deca ExtraLight" pitchFamily="2" charset="77"/>
            </a:endParaRPr>
          </a:p>
          <a:p>
            <a:r>
              <a:rPr lang="en-US" sz="2800" b="1" dirty="0">
                <a:latin typeface="Lexend Deca SemiBold" pitchFamily="2" charset="77"/>
              </a:rPr>
              <a:t>Strategies</a:t>
            </a:r>
            <a:r>
              <a:rPr lang="en-US" sz="2800" dirty="0">
                <a:latin typeface="Lexend Deca ExtraLight" pitchFamily="2" charset="77"/>
              </a:rPr>
              <a:t> </a:t>
            </a:r>
            <a:br>
              <a:rPr lang="en-US" sz="2800" dirty="0">
                <a:latin typeface="Lexend Deca ExtraLight" pitchFamily="2" charset="77"/>
              </a:rPr>
            </a:br>
            <a:r>
              <a:rPr lang="en-US" sz="1800" dirty="0">
                <a:latin typeface="Lexend Deca ExtraLight" pitchFamily="2" charset="77"/>
              </a:rPr>
              <a:t>How to overcome it?</a:t>
            </a:r>
          </a:p>
        </p:txBody>
      </p:sp>
      <p:pic>
        <p:nvPicPr>
          <p:cNvPr id="4" name="Picture 3" descr="A black background with a black square&#10;&#10;AI-generated content may be incorrect.">
            <a:extLst>
              <a:ext uri="{FF2B5EF4-FFF2-40B4-BE49-F238E27FC236}">
                <a16:creationId xmlns:a16="http://schemas.microsoft.com/office/drawing/2014/main" id="{2FC4A2BE-740C-B46B-B5B7-77A301CDCE1E}"/>
              </a:ext>
            </a:extLst>
          </p:cNvPr>
          <p:cNvPicPr>
            <a:picLocks noChangeAspect="1"/>
          </p:cNvPicPr>
          <p:nvPr/>
        </p:nvPicPr>
        <p:blipFill>
          <a:blip r:embed="rId3"/>
          <a:stretch>
            <a:fillRect/>
          </a:stretch>
        </p:blipFill>
        <p:spPr>
          <a:xfrm>
            <a:off x="7410105" y="4491524"/>
            <a:ext cx="1614416" cy="651976"/>
          </a:xfrm>
          <a:prstGeom prst="rect">
            <a:avLst/>
          </a:prstGeom>
        </p:spPr>
      </p:pic>
    </p:spTree>
    <p:extLst>
      <p:ext uri="{BB962C8B-B14F-4D97-AF65-F5344CB8AC3E}">
        <p14:creationId xmlns:p14="http://schemas.microsoft.com/office/powerpoint/2010/main" val="116122971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AF4D7642-835B-109B-15D2-4A6EF4F0DEE0}"/>
              </a:ext>
            </a:extLst>
          </p:cNvPr>
          <p:cNvGrpSpPr/>
          <p:nvPr/>
        </p:nvGrpSpPr>
        <p:grpSpPr>
          <a:xfrm>
            <a:off x="2261434" y="907007"/>
            <a:ext cx="4621133" cy="3329487"/>
            <a:chOff x="2970691" y="1034322"/>
            <a:chExt cx="4621133" cy="3329487"/>
          </a:xfrm>
        </p:grpSpPr>
        <p:sp>
          <p:nvSpPr>
            <p:cNvPr id="3" name="Oval 2">
              <a:extLst>
                <a:ext uri="{FF2B5EF4-FFF2-40B4-BE49-F238E27FC236}">
                  <a16:creationId xmlns:a16="http://schemas.microsoft.com/office/drawing/2014/main" id="{AA2E0880-7896-3582-8CC4-F28BCC10A41C}"/>
                </a:ext>
              </a:extLst>
            </p:cNvPr>
            <p:cNvSpPr>
              <a:spLocks noChangeAspect="1"/>
            </p:cNvSpPr>
            <p:nvPr/>
          </p:nvSpPr>
          <p:spPr>
            <a:xfrm>
              <a:off x="2970691" y="1843809"/>
              <a:ext cx="2677498" cy="2520000"/>
            </a:xfrm>
            <a:prstGeom prst="ellipse">
              <a:avLst/>
            </a:prstGeom>
            <a:solidFill>
              <a:srgbClr val="25A2D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400" b="1" dirty="0">
                  <a:latin typeface="Lexend Deca ExtraBold" pitchFamily="2" charset="77"/>
                  <a:cs typeface="Mokoko" panose="02060503020203020204" pitchFamily="18" charset="77"/>
                </a:rPr>
                <a:t>Making Scholarship Look </a:t>
              </a:r>
              <a:br>
                <a:rPr lang="en-GB" sz="1400" b="1" dirty="0">
                  <a:latin typeface="Lexend Deca ExtraBold" pitchFamily="2" charset="77"/>
                  <a:cs typeface="Mokoko" panose="02060503020203020204" pitchFamily="18" charset="77"/>
                </a:rPr>
              </a:br>
              <a:r>
                <a:rPr lang="en-GB" sz="1400" b="1" dirty="0">
                  <a:latin typeface="Lexend Deca ExtraBold" pitchFamily="2" charset="77"/>
                  <a:cs typeface="Mokoko" panose="02060503020203020204" pitchFamily="18" charset="77"/>
                </a:rPr>
                <a:t>Like The World Looks</a:t>
              </a:r>
            </a:p>
            <a:p>
              <a:pPr algn="ctr"/>
              <a:r>
                <a:rPr lang="en-GB" sz="1400" dirty="0">
                  <a:latin typeface="Lexend Deca ExtraLight" pitchFamily="2" charset="77"/>
                  <a:cs typeface="Mokoko" panose="02060503020203020204" pitchFamily="18" charset="77"/>
                </a:rPr>
                <a:t>Why is it important?</a:t>
              </a:r>
            </a:p>
          </p:txBody>
        </p:sp>
        <p:pic>
          <p:nvPicPr>
            <p:cNvPr id="5" name="Picture 2" descr="A rainbow-painted crosswalk leads toward a historic church and plaza bordered by leafless trees and parked scooters in an urban setting."/>
            <p:cNvPicPr>
              <a:picLocks noChangeAspect="1" noChangeArrowheads="1"/>
            </p:cNvPicPr>
            <p:nvPr/>
          </p:nvPicPr>
          <p:blipFill rotWithShape="1">
            <a:blip r:embed="rId3">
              <a:extLst>
                <a:ext uri="{28A0092B-C50C-407E-A947-70E740481C1C}">
                  <a14:useLocalDpi xmlns:a14="http://schemas.microsoft.com/office/drawing/2010/main" val="0"/>
                </a:ext>
              </a:extLst>
            </a:blip>
            <a:srcRect l="24186" r="19216"/>
            <a:stretch/>
          </p:blipFill>
          <p:spPr bwMode="auto">
            <a:xfrm>
              <a:off x="5119043" y="1034322"/>
              <a:ext cx="2472781" cy="2457572"/>
            </a:xfrm>
            <a:prstGeom prst="ellipse">
              <a:avLst/>
            </a:prstGeom>
            <a:noFill/>
            <a:extLst>
              <a:ext uri="{909E8E84-426E-40DD-AFC4-6F175D3DCCD1}">
                <a14:hiddenFill xmlns:a14="http://schemas.microsoft.com/office/drawing/2010/main">
                  <a:solidFill>
                    <a:srgbClr val="FFFFFF"/>
                  </a:solidFill>
                </a14:hiddenFill>
              </a:ext>
            </a:extLst>
          </p:spPr>
        </p:pic>
      </p:grpSp>
      <p:pic>
        <p:nvPicPr>
          <p:cNvPr id="2" name="Picture 1" descr="A black background with a black square&#10;&#10;AI-generated content may be incorrect.">
            <a:extLst>
              <a:ext uri="{FF2B5EF4-FFF2-40B4-BE49-F238E27FC236}">
                <a16:creationId xmlns:a16="http://schemas.microsoft.com/office/drawing/2014/main" id="{BB082073-0690-D6E8-B744-F9DCBD52FC39}"/>
              </a:ext>
            </a:extLst>
          </p:cNvPr>
          <p:cNvPicPr>
            <a:picLocks noChangeAspect="1"/>
          </p:cNvPicPr>
          <p:nvPr/>
        </p:nvPicPr>
        <p:blipFill>
          <a:blip r:embed="rId4"/>
          <a:stretch>
            <a:fillRect/>
          </a:stretch>
        </p:blipFill>
        <p:spPr>
          <a:xfrm>
            <a:off x="7410105" y="4491524"/>
            <a:ext cx="1614416" cy="651976"/>
          </a:xfrm>
          <a:prstGeom prst="rect">
            <a:avLst/>
          </a:prstGeom>
        </p:spPr>
      </p:pic>
    </p:spTree>
    <p:extLst>
      <p:ext uri="{BB962C8B-B14F-4D97-AF65-F5344CB8AC3E}">
        <p14:creationId xmlns:p14="http://schemas.microsoft.com/office/powerpoint/2010/main" val="25873965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2"/>
          <p:cNvSpPr>
            <a:spLocks noGrp="1"/>
          </p:cNvSpPr>
          <p:nvPr>
            <p:ph idx="1"/>
          </p:nvPr>
        </p:nvSpPr>
        <p:spPr>
          <a:xfrm>
            <a:off x="899090" y="728864"/>
            <a:ext cx="3974933" cy="3685771"/>
          </a:xfrm>
        </p:spPr>
        <p:txBody>
          <a:bodyPr/>
          <a:lstStyle/>
          <a:p>
            <a:pPr marL="0" indent="0">
              <a:buNone/>
            </a:pPr>
            <a:endParaRPr lang="en-US" sz="1800" dirty="0"/>
          </a:p>
          <a:p>
            <a:pPr marL="0" indent="0">
              <a:buNone/>
            </a:pPr>
            <a:r>
              <a:rPr lang="en-US" sz="1600" dirty="0">
                <a:latin typeface="Lexend Deca ExtraLight" pitchFamily="2" charset="77"/>
              </a:rPr>
              <a:t>“I really hate the word ‘diversity’. It suggests something … </a:t>
            </a:r>
            <a:r>
              <a:rPr lang="en-US" sz="1600" b="1" dirty="0">
                <a:latin typeface="Lexend Deca SemiBold" pitchFamily="2" charset="77"/>
              </a:rPr>
              <a:t>other</a:t>
            </a:r>
            <a:r>
              <a:rPr lang="en-US" sz="1600" dirty="0">
                <a:latin typeface="Lexend Deca ExtraLight" pitchFamily="2" charset="77"/>
              </a:rPr>
              <a:t>. As if it is something … special. Or rare. Diversity! As if there is </a:t>
            </a:r>
            <a:r>
              <a:rPr lang="en-US" sz="1600" b="1" dirty="0">
                <a:latin typeface="Lexend Deca SemiBold" pitchFamily="2" charset="77"/>
              </a:rPr>
              <a:t>something unusual</a:t>
            </a:r>
            <a:r>
              <a:rPr lang="en-US" sz="1600" dirty="0">
                <a:latin typeface="Lexend Deca ExtraLight" pitchFamily="2" charset="77"/>
              </a:rPr>
              <a:t> about telling stories involving women and people of color and LGBTQ characters on TV. I have a different word: </a:t>
            </a:r>
            <a:r>
              <a:rPr lang="en-US" sz="1600" b="1" dirty="0">
                <a:latin typeface="Lexend Deca SemiBold" pitchFamily="2" charset="77"/>
              </a:rPr>
              <a:t>normalizing</a:t>
            </a:r>
            <a:r>
              <a:rPr lang="en-US" sz="1600" dirty="0">
                <a:latin typeface="Lexend Deca ExtraLight" pitchFamily="2" charset="77"/>
              </a:rPr>
              <a:t>. I’m normalizing TV. I am making TV look like the world looks. Women, people of color, LGBTQ people equal way more than 50% of the population. Which means it </a:t>
            </a:r>
            <a:r>
              <a:rPr lang="en-US" sz="1600" dirty="0" err="1">
                <a:latin typeface="Lexend Deca ExtraLight" pitchFamily="2" charset="77"/>
              </a:rPr>
              <a:t>ain’t</a:t>
            </a:r>
            <a:r>
              <a:rPr lang="en-US" sz="1600" dirty="0">
                <a:latin typeface="Lexend Deca ExtraLight" pitchFamily="2" charset="77"/>
              </a:rPr>
              <a:t> out of the ordinary.”</a:t>
            </a:r>
          </a:p>
          <a:p>
            <a:pPr marL="0" indent="0" algn="r">
              <a:buNone/>
            </a:pPr>
            <a:endParaRPr lang="en-US" sz="1600" dirty="0">
              <a:latin typeface="+mn-lt"/>
            </a:endParaRPr>
          </a:p>
          <a:p>
            <a:pPr marL="0" indent="0" algn="r">
              <a:buNone/>
            </a:pPr>
            <a:r>
              <a:rPr lang="en-US" sz="1600" dirty="0">
                <a:latin typeface="Lexend Deca ExtraLight" pitchFamily="2" charset="77"/>
              </a:rPr>
              <a:t>Shonda Rhimes </a:t>
            </a:r>
            <a:r>
              <a:rPr lang="en-US" sz="900" dirty="0">
                <a:latin typeface="Lexend Deca ExtraLight" pitchFamily="2" charset="77"/>
              </a:rPr>
              <a:t>(Rhimes, 2015)</a:t>
            </a:r>
          </a:p>
          <a:p>
            <a:endParaRPr lang="en-US" sz="1800" dirty="0"/>
          </a:p>
        </p:txBody>
      </p:sp>
      <p:sp>
        <p:nvSpPr>
          <p:cNvPr id="7" name="Title 1"/>
          <p:cNvSpPr>
            <a:spLocks noGrp="1"/>
          </p:cNvSpPr>
          <p:nvPr>
            <p:ph type="title"/>
          </p:nvPr>
        </p:nvSpPr>
        <p:spPr>
          <a:xfrm>
            <a:off x="224533" y="310695"/>
            <a:ext cx="8326799" cy="567000"/>
          </a:xfrm>
        </p:spPr>
        <p:txBody>
          <a:bodyPr/>
          <a:lstStyle/>
          <a:p>
            <a:r>
              <a:rPr lang="en-US" dirty="0">
                <a:latin typeface="Lexend Deca" pitchFamily="2" charset="77"/>
              </a:rPr>
              <a:t>Do you agree?</a:t>
            </a:r>
          </a:p>
        </p:txBody>
      </p:sp>
      <p:pic>
        <p:nvPicPr>
          <p:cNvPr id="3" name="Picture 2" descr="A Black woman with curly hair, wearing a red dress with colorful floral embroidery, speaks into a microphone on stage.">
            <a:extLst>
              <a:ext uri="{FF2B5EF4-FFF2-40B4-BE49-F238E27FC236}">
                <a16:creationId xmlns:a16="http://schemas.microsoft.com/office/drawing/2014/main" id="{8704C41E-DB1F-FD1B-F7D0-7F1ADC16AD8D}"/>
              </a:ext>
            </a:extLst>
          </p:cNvPr>
          <p:cNvPicPr>
            <a:picLocks noChangeAspect="1"/>
          </p:cNvPicPr>
          <p:nvPr/>
        </p:nvPicPr>
        <p:blipFill rotWithShape="1">
          <a:blip r:embed="rId3"/>
          <a:srcRect l="794" t="7140" r="5109" b="34099"/>
          <a:stretch/>
        </p:blipFill>
        <p:spPr>
          <a:xfrm>
            <a:off x="5656738" y="1266669"/>
            <a:ext cx="2737754" cy="2497736"/>
          </a:xfrm>
          <a:prstGeom prst="ellipse">
            <a:avLst/>
          </a:prstGeom>
        </p:spPr>
      </p:pic>
      <p:sp>
        <p:nvSpPr>
          <p:cNvPr id="11" name="TextBox 10">
            <a:extLst>
              <a:ext uri="{FF2B5EF4-FFF2-40B4-BE49-F238E27FC236}">
                <a16:creationId xmlns:a16="http://schemas.microsoft.com/office/drawing/2014/main" id="{6BE6F4EF-5162-BBAE-AEFA-4A1A53B59B39}"/>
              </a:ext>
            </a:extLst>
          </p:cNvPr>
          <p:cNvSpPr txBox="1"/>
          <p:nvPr/>
        </p:nvSpPr>
        <p:spPr>
          <a:xfrm>
            <a:off x="7463229" y="79862"/>
            <a:ext cx="1680771" cy="461665"/>
          </a:xfrm>
          <a:prstGeom prst="rect">
            <a:avLst/>
          </a:prstGeom>
          <a:noFill/>
        </p:spPr>
        <p:txBody>
          <a:bodyPr wrap="square">
            <a:spAutoFit/>
          </a:bodyPr>
          <a:lstStyle/>
          <a:p>
            <a:pPr algn="r"/>
            <a:r>
              <a:rPr lang="en-GB" sz="600" dirty="0"/>
              <a:t>(Photo/Sarah E. Freeman/Grady College, </a:t>
            </a:r>
            <a:r>
              <a:rPr lang="en-GB" sz="600" dirty="0" err="1"/>
              <a:t>freemans@uga.edu</a:t>
            </a:r>
            <a:r>
              <a:rPr lang="en-GB" sz="600" dirty="0"/>
              <a:t> in New York City, Georgia, on Saturday, May 21, 2016), </a:t>
            </a:r>
            <a:r>
              <a:rPr lang="en-GB" sz="600" dirty="0">
                <a:hlinkClick r:id="rId4"/>
              </a:rPr>
              <a:t>CC BY-SA 4.0</a:t>
            </a:r>
            <a:r>
              <a:rPr lang="en-GB" sz="600" dirty="0"/>
              <a:t>, via Wikimedia Commons</a:t>
            </a:r>
          </a:p>
        </p:txBody>
      </p:sp>
      <p:pic>
        <p:nvPicPr>
          <p:cNvPr id="2" name="Picture 1" descr="A black background with a black square&#10;&#10;AI-generated content may be incorrect.">
            <a:extLst>
              <a:ext uri="{FF2B5EF4-FFF2-40B4-BE49-F238E27FC236}">
                <a16:creationId xmlns:a16="http://schemas.microsoft.com/office/drawing/2014/main" id="{A579F670-0F34-F469-B503-8A36775EB2CC}"/>
              </a:ext>
            </a:extLst>
          </p:cNvPr>
          <p:cNvPicPr>
            <a:picLocks noChangeAspect="1"/>
          </p:cNvPicPr>
          <p:nvPr/>
        </p:nvPicPr>
        <p:blipFill>
          <a:blip r:embed="rId5"/>
          <a:stretch>
            <a:fillRect/>
          </a:stretch>
        </p:blipFill>
        <p:spPr>
          <a:xfrm>
            <a:off x="7410105" y="4491524"/>
            <a:ext cx="1614416" cy="651976"/>
          </a:xfrm>
          <a:prstGeom prst="rect">
            <a:avLst/>
          </a:prstGeom>
        </p:spPr>
      </p:pic>
    </p:spTree>
    <p:extLst>
      <p:ext uri="{BB962C8B-B14F-4D97-AF65-F5344CB8AC3E}">
        <p14:creationId xmlns:p14="http://schemas.microsoft.com/office/powerpoint/2010/main" val="210843128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dirty="0">
                <a:latin typeface="Lexend Deca" pitchFamily="2" charset="77"/>
              </a:rPr>
              <a:t>Making Research Look Like the World Looks</a:t>
            </a:r>
          </a:p>
        </p:txBody>
      </p:sp>
      <p:sp>
        <p:nvSpPr>
          <p:cNvPr id="4" name="Content Placeholder 3"/>
          <p:cNvSpPr>
            <a:spLocks noGrp="1"/>
          </p:cNvSpPr>
          <p:nvPr>
            <p:ph idx="1"/>
          </p:nvPr>
        </p:nvSpPr>
        <p:spPr/>
        <p:txBody>
          <a:bodyPr/>
          <a:lstStyle/>
          <a:p>
            <a:pPr marL="0" indent="0">
              <a:buNone/>
            </a:pPr>
            <a:endParaRPr lang="en-US" dirty="0"/>
          </a:p>
          <a:p>
            <a:pPr marL="0" indent="0">
              <a:buNone/>
            </a:pPr>
            <a:endParaRPr lang="en-US" dirty="0"/>
          </a:p>
        </p:txBody>
      </p:sp>
      <p:sp>
        <p:nvSpPr>
          <p:cNvPr id="5" name="Content Placeholder 2"/>
          <p:cNvSpPr txBox="1">
            <a:spLocks/>
          </p:cNvSpPr>
          <p:nvPr/>
        </p:nvSpPr>
        <p:spPr>
          <a:xfrm>
            <a:off x="408601" y="1151692"/>
            <a:ext cx="8326799" cy="2840117"/>
          </a:xfrm>
          <a:prstGeom prst="rect">
            <a:avLst/>
          </a:prstGeom>
        </p:spPr>
        <p:txBody>
          <a:bodyPr vert="horz" lIns="0" tIns="0" rIns="0" bIns="0" rtlCol="0">
            <a:noAutofit/>
          </a:bodyPr>
          <a:lstStyle>
            <a:lvl1pPr marL="342900" indent="-342900" algn="l" defTabSz="457200" rtl="0" eaLnBrk="1" latinLnBrk="0" hangingPunct="1">
              <a:spcBef>
                <a:spcPts val="0"/>
              </a:spcBef>
              <a:buFont typeface="Arial"/>
              <a:buChar char="•"/>
              <a:defRPr sz="3200" kern="1200">
                <a:solidFill>
                  <a:schemeClr val="tx1"/>
                </a:solidFill>
                <a:latin typeface="+mj-lt"/>
                <a:ea typeface="+mn-ea"/>
                <a:cs typeface="Verdana"/>
              </a:defRPr>
            </a:lvl1pPr>
            <a:lvl2pPr marL="717550" indent="-358775" algn="l" defTabSz="457200" rtl="0" eaLnBrk="1" latinLnBrk="0" hangingPunct="1">
              <a:spcBef>
                <a:spcPts val="0"/>
              </a:spcBef>
              <a:buFont typeface="Lucida Grande"/>
              <a:buChar char="-"/>
              <a:defRPr sz="2800" kern="1200">
                <a:solidFill>
                  <a:schemeClr val="tx1"/>
                </a:solidFill>
                <a:latin typeface="+mj-lt"/>
                <a:ea typeface="+mn-ea"/>
                <a:cs typeface="Verdana"/>
              </a:defRPr>
            </a:lvl2pPr>
            <a:lvl3pPr marL="1073150" indent="-357188" algn="l" defTabSz="457200" rtl="0" eaLnBrk="1" latinLnBrk="0" hangingPunct="1">
              <a:spcBef>
                <a:spcPts val="0"/>
              </a:spcBef>
              <a:buFont typeface="Lucida Grande"/>
              <a:buChar char="-"/>
              <a:defRPr sz="2400" kern="1200">
                <a:solidFill>
                  <a:schemeClr val="tx1"/>
                </a:solidFill>
                <a:latin typeface="+mj-lt"/>
                <a:ea typeface="+mn-ea"/>
                <a:cs typeface="Verdana"/>
              </a:defRPr>
            </a:lvl3pPr>
            <a:lvl4pPr marL="1430338" indent="-355600" algn="l" defTabSz="457200" rtl="0" eaLnBrk="1" latinLnBrk="0" hangingPunct="1">
              <a:spcBef>
                <a:spcPts val="0"/>
              </a:spcBef>
              <a:buFont typeface="Lucida Grande"/>
              <a:buChar char="-"/>
              <a:defRPr sz="2000" kern="1200">
                <a:solidFill>
                  <a:schemeClr val="tx1"/>
                </a:solidFill>
                <a:latin typeface="+mj-lt"/>
                <a:ea typeface="+mn-ea"/>
                <a:cs typeface="Verdana"/>
              </a:defRPr>
            </a:lvl4pPr>
            <a:lvl5pPr marL="1793875" indent="-360363" algn="l" defTabSz="457200" rtl="0" eaLnBrk="1" latinLnBrk="0" hangingPunct="1">
              <a:spcBef>
                <a:spcPts val="0"/>
              </a:spcBef>
              <a:buFont typeface="Lucida Grande"/>
              <a:buChar char="-"/>
              <a:defRPr sz="2000" kern="1200">
                <a:solidFill>
                  <a:schemeClr val="tx1"/>
                </a:solidFill>
                <a:latin typeface="+mj-lt"/>
                <a:ea typeface="+mn-ea"/>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a:buNone/>
            </a:pPr>
            <a:r>
              <a:rPr lang="en-US" dirty="0">
                <a:latin typeface="Lexend Deca ExtraLight" pitchFamily="2" charset="77"/>
              </a:rPr>
              <a:t>Research is </a:t>
            </a:r>
          </a:p>
          <a:p>
            <a:pPr lvl="1">
              <a:buFont typeface="Arial" panose="020B0604020202020204" pitchFamily="34" charset="0"/>
              <a:buChar char="•"/>
            </a:pPr>
            <a:r>
              <a:rPr lang="en-US" sz="2500" dirty="0">
                <a:latin typeface="Lexend Deca ExtraLight" pitchFamily="2" charset="77"/>
              </a:rPr>
              <a:t>the </a:t>
            </a:r>
            <a:r>
              <a:rPr lang="en-US" sz="2500" b="1" dirty="0">
                <a:latin typeface="Lexend Deca SemiBold" pitchFamily="2" charset="77"/>
              </a:rPr>
              <a:t>creation of new knowledge </a:t>
            </a:r>
            <a:r>
              <a:rPr lang="en-US" sz="2500" dirty="0">
                <a:latin typeface="Lexend Deca ExtraLight" pitchFamily="2" charset="77"/>
              </a:rPr>
              <a:t>and/or the </a:t>
            </a:r>
            <a:r>
              <a:rPr lang="en-US" sz="2500" b="1" dirty="0">
                <a:latin typeface="Lexend Deca SemiBold" pitchFamily="2" charset="77"/>
              </a:rPr>
              <a:t>use of existing knowledge in a new and creative way </a:t>
            </a:r>
            <a:r>
              <a:rPr lang="en-US" sz="1100" dirty="0">
                <a:latin typeface="Lexend Deca ExtraLight" pitchFamily="2" charset="77"/>
              </a:rPr>
              <a:t>(Australian Research Council, 2015)</a:t>
            </a:r>
          </a:p>
          <a:p>
            <a:pPr lvl="1"/>
            <a:endParaRPr lang="en-US" sz="2500" dirty="0">
              <a:latin typeface="Lexend Deca ExtraLight" pitchFamily="2" charset="77"/>
            </a:endParaRPr>
          </a:p>
          <a:p>
            <a:pPr lvl="1">
              <a:buFont typeface="Arial" panose="020B0604020202020204" pitchFamily="34" charset="0"/>
              <a:buChar char="•"/>
            </a:pPr>
            <a:r>
              <a:rPr lang="en-US" sz="2500" dirty="0">
                <a:latin typeface="Lexend Deca ExtraLight" pitchFamily="2" charset="77"/>
              </a:rPr>
              <a:t>meant to learn something new about “something” than can be applied to </a:t>
            </a:r>
            <a:r>
              <a:rPr lang="en-US" sz="2500" b="1" dirty="0">
                <a:latin typeface="Lexend Deca SemiBold" pitchFamily="2" charset="77"/>
              </a:rPr>
              <a:t>“a large group of people”</a:t>
            </a:r>
          </a:p>
          <a:p>
            <a:pPr marL="358775" lvl="1" indent="0">
              <a:buNone/>
            </a:pPr>
            <a:endParaRPr lang="en-US" sz="2500" i="1" dirty="0"/>
          </a:p>
          <a:p>
            <a:pPr marL="358775" lvl="1" indent="0">
              <a:buNone/>
            </a:pPr>
            <a:endParaRPr lang="en-US" sz="1600" dirty="0"/>
          </a:p>
          <a:p>
            <a:endParaRPr lang="en-US" dirty="0"/>
          </a:p>
        </p:txBody>
      </p:sp>
      <p:pic>
        <p:nvPicPr>
          <p:cNvPr id="3" name="Picture 2" descr="A black background with a black square&#10;&#10;AI-generated content may be incorrect.">
            <a:extLst>
              <a:ext uri="{FF2B5EF4-FFF2-40B4-BE49-F238E27FC236}">
                <a16:creationId xmlns:a16="http://schemas.microsoft.com/office/drawing/2014/main" id="{0188ADAF-5C61-BCED-6CE4-94A301D2AEB7}"/>
              </a:ext>
            </a:extLst>
          </p:cNvPr>
          <p:cNvPicPr>
            <a:picLocks noChangeAspect="1"/>
          </p:cNvPicPr>
          <p:nvPr/>
        </p:nvPicPr>
        <p:blipFill>
          <a:blip r:embed="rId2"/>
          <a:stretch>
            <a:fillRect/>
          </a:stretch>
        </p:blipFill>
        <p:spPr>
          <a:xfrm>
            <a:off x="7410105" y="4491524"/>
            <a:ext cx="1614416" cy="651976"/>
          </a:xfrm>
          <a:prstGeom prst="rect">
            <a:avLst/>
          </a:prstGeom>
        </p:spPr>
      </p:pic>
    </p:spTree>
    <p:extLst>
      <p:ext uri="{BB962C8B-B14F-4D97-AF65-F5344CB8AC3E}">
        <p14:creationId xmlns:p14="http://schemas.microsoft.com/office/powerpoint/2010/main" val="10341361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Lexend Deca" pitchFamily="2" charset="77"/>
              </a:rPr>
              <a:t>Generalizability </a:t>
            </a:r>
          </a:p>
        </p:txBody>
      </p:sp>
      <p:sp>
        <p:nvSpPr>
          <p:cNvPr id="3" name="Content Placeholder 2"/>
          <p:cNvSpPr>
            <a:spLocks noGrp="1"/>
          </p:cNvSpPr>
          <p:nvPr>
            <p:ph idx="1"/>
          </p:nvPr>
        </p:nvSpPr>
        <p:spPr>
          <a:xfrm>
            <a:off x="408601" y="1020653"/>
            <a:ext cx="8326799" cy="3102195"/>
          </a:xfrm>
        </p:spPr>
        <p:txBody>
          <a:bodyPr/>
          <a:lstStyle/>
          <a:p>
            <a:pPr marL="0" indent="0">
              <a:buNone/>
            </a:pPr>
            <a:r>
              <a:rPr lang="en-US" sz="2400" dirty="0">
                <a:latin typeface="Lexend Deca ExtraLight" pitchFamily="2" charset="77"/>
              </a:rPr>
              <a:t>Ideally, participants in research studies should </a:t>
            </a:r>
            <a:r>
              <a:rPr lang="en-US" sz="2400" b="1" dirty="0">
                <a:latin typeface="Lexend Deca SemiBold" pitchFamily="2" charset="77"/>
              </a:rPr>
              <a:t>closely mimic the demographic diversity of the general population </a:t>
            </a:r>
            <a:r>
              <a:rPr lang="en-US" sz="2400" dirty="0">
                <a:latin typeface="Lexend Deca ExtraLight" pitchFamily="2" charset="77"/>
              </a:rPr>
              <a:t>or the prevalence of a phenomenon or disease.</a:t>
            </a:r>
            <a:br>
              <a:rPr lang="en-US" sz="2400" dirty="0">
                <a:latin typeface="Lexend Deca ExtraLight" pitchFamily="2" charset="77"/>
              </a:rPr>
            </a:br>
            <a:br>
              <a:rPr lang="en-US" sz="2400" dirty="0">
                <a:latin typeface="Lexend Deca ExtraLight" pitchFamily="2" charset="77"/>
              </a:rPr>
            </a:br>
            <a:r>
              <a:rPr lang="en-US" sz="2400" dirty="0">
                <a:latin typeface="Lexend Deca ExtraLight" pitchFamily="2" charset="77"/>
                <a:sym typeface="Wingdings" panose="05000000000000000000" pitchFamily="2" charset="2"/>
              </a:rPr>
              <a:t>R</a:t>
            </a:r>
            <a:r>
              <a:rPr lang="en-US" sz="2400" dirty="0">
                <a:latin typeface="Lexend Deca ExtraLight" pitchFamily="2" charset="77"/>
              </a:rPr>
              <a:t>esearch results are considered generalizable when the findings can be applied to </a:t>
            </a:r>
            <a:r>
              <a:rPr lang="en-US" sz="2400" b="1" dirty="0">
                <a:latin typeface="Lexend Deca SemiBold" pitchFamily="2" charset="77"/>
              </a:rPr>
              <a:t>“most contexts”, “most people”, “most of the time”</a:t>
            </a:r>
            <a:r>
              <a:rPr lang="en-US" sz="2400" dirty="0">
                <a:latin typeface="Lexend Deca ExtraLight" pitchFamily="2" charset="77"/>
              </a:rPr>
              <a:t>.</a:t>
            </a:r>
          </a:p>
          <a:p>
            <a:pPr marL="0" indent="0">
              <a:buNone/>
            </a:pPr>
            <a:endParaRPr lang="en-US" sz="3000" dirty="0"/>
          </a:p>
          <a:p>
            <a:endParaRPr lang="en-US" sz="3000" dirty="0"/>
          </a:p>
          <a:p>
            <a:endParaRPr lang="en-US" sz="3000" dirty="0"/>
          </a:p>
          <a:p>
            <a:endParaRPr lang="en-US" sz="3000" dirty="0"/>
          </a:p>
        </p:txBody>
      </p:sp>
      <p:pic>
        <p:nvPicPr>
          <p:cNvPr id="4" name="Picture 3" descr="A black background with a black square&#10;&#10;AI-generated content may be incorrect.">
            <a:extLst>
              <a:ext uri="{FF2B5EF4-FFF2-40B4-BE49-F238E27FC236}">
                <a16:creationId xmlns:a16="http://schemas.microsoft.com/office/drawing/2014/main" id="{9D4FBCA1-10D4-7DDB-CF8B-D9217DEF64BA}"/>
              </a:ext>
            </a:extLst>
          </p:cNvPr>
          <p:cNvPicPr>
            <a:picLocks noChangeAspect="1"/>
          </p:cNvPicPr>
          <p:nvPr/>
        </p:nvPicPr>
        <p:blipFill>
          <a:blip r:embed="rId2"/>
          <a:stretch>
            <a:fillRect/>
          </a:stretch>
        </p:blipFill>
        <p:spPr>
          <a:xfrm>
            <a:off x="7410105" y="4491524"/>
            <a:ext cx="1614416" cy="651976"/>
          </a:xfrm>
          <a:prstGeom prst="rect">
            <a:avLst/>
          </a:prstGeom>
        </p:spPr>
      </p:pic>
    </p:spTree>
    <p:extLst>
      <p:ext uri="{BB962C8B-B14F-4D97-AF65-F5344CB8AC3E}">
        <p14:creationId xmlns:p14="http://schemas.microsoft.com/office/powerpoint/2010/main" val="322913315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400" dirty="0">
                <a:latin typeface="Lexend Deca" pitchFamily="2" charset="77"/>
              </a:rPr>
              <a:t>Most contexts? Most people? Most of the time?</a:t>
            </a:r>
          </a:p>
        </p:txBody>
      </p:sp>
      <p:grpSp>
        <p:nvGrpSpPr>
          <p:cNvPr id="13" name="Group 12" descr="Line graph titled 'Enrollment Incidence Disparity' showing representation relative to expected cancer incidence. White is near the baseline, Asian peaks well above, Black dips significantly, and Hispanic is slightly higher than Black. Based on context, these correspond approximately to 98% (White), 438% (Asian), 22% (Black), and 44% (Hispanic) of expected incidence, though these values are not labeled on the graph. X-axis labels: White, Asian, Black, Hispanic.">
            <a:extLst>
              <a:ext uri="{FF2B5EF4-FFF2-40B4-BE49-F238E27FC236}">
                <a16:creationId xmlns:a16="http://schemas.microsoft.com/office/drawing/2014/main" id="{2A53946A-58EE-7195-4E30-D776D2268B79}"/>
              </a:ext>
            </a:extLst>
          </p:cNvPr>
          <p:cNvGrpSpPr/>
          <p:nvPr/>
        </p:nvGrpSpPr>
        <p:grpSpPr>
          <a:xfrm>
            <a:off x="528404" y="1200150"/>
            <a:ext cx="8087192" cy="2743200"/>
            <a:chOff x="194872" y="1255565"/>
            <a:chExt cx="8087192" cy="2743200"/>
          </a:xfrm>
        </p:grpSpPr>
        <p:graphicFrame>
          <p:nvGraphicFramePr>
            <p:cNvPr id="8" name="Chart 7">
              <a:extLst>
                <a:ext uri="{FF2B5EF4-FFF2-40B4-BE49-F238E27FC236}">
                  <a16:creationId xmlns:a16="http://schemas.microsoft.com/office/drawing/2014/main" id="{1B272395-5845-A910-D682-64E0937B14CF}"/>
                </a:ext>
              </a:extLst>
            </p:cNvPr>
            <p:cNvGraphicFramePr>
              <a:graphicFrameLocks/>
            </p:cNvGraphicFramePr>
            <p:nvPr>
              <p:extLst>
                <p:ext uri="{D42A27DB-BD31-4B8C-83A1-F6EECF244321}">
                  <p14:modId xmlns:p14="http://schemas.microsoft.com/office/powerpoint/2010/main" val="1659417483"/>
                </p:ext>
              </p:extLst>
            </p:nvPr>
          </p:nvGraphicFramePr>
          <p:xfrm>
            <a:off x="194872" y="1255565"/>
            <a:ext cx="4572000" cy="2743200"/>
          </p:xfrm>
          <a:graphic>
            <a:graphicData uri="http://schemas.openxmlformats.org/drawingml/2006/chart">
              <c:chart xmlns:c="http://schemas.openxmlformats.org/drawingml/2006/chart" xmlns:r="http://schemas.openxmlformats.org/officeDocument/2006/relationships" r:id="rId3"/>
            </a:graphicData>
          </a:graphic>
        </p:graphicFrame>
        <p:sp>
          <p:nvSpPr>
            <p:cNvPr id="12" name="TextBox 11">
              <a:extLst>
                <a:ext uri="{FF2B5EF4-FFF2-40B4-BE49-F238E27FC236}">
                  <a16:creationId xmlns:a16="http://schemas.microsoft.com/office/drawing/2014/main" id="{A62704AB-4F8A-429A-3B1C-7690BC1FEFB8}"/>
                </a:ext>
              </a:extLst>
            </p:cNvPr>
            <p:cNvSpPr txBox="1"/>
            <p:nvPr/>
          </p:nvSpPr>
          <p:spPr>
            <a:xfrm>
              <a:off x="5261547" y="2063918"/>
              <a:ext cx="3020517" cy="1569660"/>
            </a:xfrm>
            <a:prstGeom prst="rect">
              <a:avLst/>
            </a:prstGeom>
            <a:noFill/>
          </p:spPr>
          <p:txBody>
            <a:bodyPr wrap="square">
              <a:spAutoFit/>
            </a:bodyPr>
            <a:lstStyle/>
            <a:p>
              <a:r>
                <a:rPr lang="en-GB" sz="1200" dirty="0">
                  <a:latin typeface="Lexend Deca ExtraLight" pitchFamily="2" charset="77"/>
                </a:rPr>
                <a:t>“Compared with white [people] […], </a:t>
              </a:r>
              <a:r>
                <a:rPr lang="en-GB" sz="1200" b="1" dirty="0">
                  <a:latin typeface="Lexend Deca SemiBold" pitchFamily="2" charset="77"/>
                </a:rPr>
                <a:t>[B]lack [people] […] and Hispanic [people] […] were underrepresented </a:t>
              </a:r>
              <a:r>
                <a:rPr lang="en-GB" sz="1200" dirty="0">
                  <a:latin typeface="Lexend Deca ExtraLight" pitchFamily="2" charset="77"/>
                </a:rPr>
                <a:t>in these trials relative to their proportion among the US cancer population.”</a:t>
              </a:r>
            </a:p>
            <a:p>
              <a:endParaRPr lang="en-GB" sz="1200" dirty="0">
                <a:latin typeface="Lexend Deca ExtraLight" pitchFamily="2" charset="77"/>
              </a:endParaRPr>
            </a:p>
            <a:p>
              <a:r>
                <a:rPr lang="en-GB" sz="1100" dirty="0">
                  <a:latin typeface="Lexend Deca ExtraLight" pitchFamily="2" charset="77"/>
                </a:rPr>
                <a:t>(Loree et al., 2019)</a:t>
              </a:r>
            </a:p>
          </p:txBody>
        </p:sp>
      </p:grpSp>
      <p:pic>
        <p:nvPicPr>
          <p:cNvPr id="3" name="Picture 2" descr="A black background with a black square&#10;&#10;AI-generated content may be incorrect.">
            <a:extLst>
              <a:ext uri="{FF2B5EF4-FFF2-40B4-BE49-F238E27FC236}">
                <a16:creationId xmlns:a16="http://schemas.microsoft.com/office/drawing/2014/main" id="{9FBCC0D9-A54B-A300-926F-044BD37A18AC}"/>
              </a:ext>
            </a:extLst>
          </p:cNvPr>
          <p:cNvPicPr>
            <a:picLocks noChangeAspect="1"/>
          </p:cNvPicPr>
          <p:nvPr/>
        </p:nvPicPr>
        <p:blipFill>
          <a:blip r:embed="rId4"/>
          <a:stretch>
            <a:fillRect/>
          </a:stretch>
        </p:blipFill>
        <p:spPr>
          <a:xfrm>
            <a:off x="7410105" y="4491524"/>
            <a:ext cx="1614416" cy="651976"/>
          </a:xfrm>
          <a:prstGeom prst="rect">
            <a:avLst/>
          </a:prstGeom>
        </p:spPr>
      </p:pic>
    </p:spTree>
    <p:extLst>
      <p:ext uri="{BB962C8B-B14F-4D97-AF65-F5344CB8AC3E}">
        <p14:creationId xmlns:p14="http://schemas.microsoft.com/office/powerpoint/2010/main" val="13861133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descr="Two pie charts. Left: sex and gender breakdown—large section for male, smaller for female, tiny for transgender &amp; non-binary, and missing. Right: ethnicity and race —largest is White, followed by Black, Hispanic, Asian, more than one race / ethnicity, and other/unknown.">
            <a:extLst>
              <a:ext uri="{FF2B5EF4-FFF2-40B4-BE49-F238E27FC236}">
                <a16:creationId xmlns:a16="http://schemas.microsoft.com/office/drawing/2014/main" id="{71080482-2037-31A9-91D0-4C525DBD5366}"/>
              </a:ext>
            </a:extLst>
          </p:cNvPr>
          <p:cNvGrpSpPr/>
          <p:nvPr/>
        </p:nvGrpSpPr>
        <p:grpSpPr>
          <a:xfrm>
            <a:off x="479686" y="1364574"/>
            <a:ext cx="8184628" cy="2414353"/>
            <a:chOff x="367259" y="1364573"/>
            <a:chExt cx="8184628" cy="2414353"/>
          </a:xfrm>
        </p:grpSpPr>
        <p:graphicFrame>
          <p:nvGraphicFramePr>
            <p:cNvPr id="3" name="Chart 2">
              <a:extLst>
                <a:ext uri="{FF2B5EF4-FFF2-40B4-BE49-F238E27FC236}">
                  <a16:creationId xmlns:a16="http://schemas.microsoft.com/office/drawing/2014/main" id="{853B573C-CA4C-BD45-DD4B-73EF8A2E0783}"/>
                </a:ext>
              </a:extLst>
            </p:cNvPr>
            <p:cNvGraphicFramePr>
              <a:graphicFrameLocks/>
            </p:cNvGraphicFramePr>
            <p:nvPr>
              <p:extLst>
                <p:ext uri="{D42A27DB-BD31-4B8C-83A1-F6EECF244321}">
                  <p14:modId xmlns:p14="http://schemas.microsoft.com/office/powerpoint/2010/main" val="585846115"/>
                </p:ext>
              </p:extLst>
            </p:nvPr>
          </p:nvGraphicFramePr>
          <p:xfrm>
            <a:off x="367259" y="1364573"/>
            <a:ext cx="3590144" cy="2414353"/>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6" name="Chart 5">
              <a:extLst>
                <a:ext uri="{FF2B5EF4-FFF2-40B4-BE49-F238E27FC236}">
                  <a16:creationId xmlns:a16="http://schemas.microsoft.com/office/drawing/2014/main" id="{1E673DD3-2AAF-A3C1-6281-9C6C6A1BDF6D}"/>
                </a:ext>
              </a:extLst>
            </p:cNvPr>
            <p:cNvGraphicFramePr>
              <a:graphicFrameLocks/>
            </p:cNvGraphicFramePr>
            <p:nvPr>
              <p:extLst>
                <p:ext uri="{D42A27DB-BD31-4B8C-83A1-F6EECF244321}">
                  <p14:modId xmlns:p14="http://schemas.microsoft.com/office/powerpoint/2010/main" val="916126622"/>
                </p:ext>
              </p:extLst>
            </p:nvPr>
          </p:nvGraphicFramePr>
          <p:xfrm>
            <a:off x="4572000" y="1372536"/>
            <a:ext cx="3979887" cy="2406390"/>
          </p:xfrm>
          <a:graphic>
            <a:graphicData uri="http://schemas.openxmlformats.org/drawingml/2006/chart">
              <c:chart xmlns:c="http://schemas.openxmlformats.org/drawingml/2006/chart" xmlns:r="http://schemas.openxmlformats.org/officeDocument/2006/relationships" r:id="rId4"/>
            </a:graphicData>
          </a:graphic>
        </p:graphicFrame>
      </p:grpSp>
      <p:sp>
        <p:nvSpPr>
          <p:cNvPr id="8" name="Title 1">
            <a:extLst>
              <a:ext uri="{FF2B5EF4-FFF2-40B4-BE49-F238E27FC236}">
                <a16:creationId xmlns:a16="http://schemas.microsoft.com/office/drawing/2014/main" id="{0695D46C-838E-14C1-82D8-5CFB6622B0B8}"/>
              </a:ext>
            </a:extLst>
          </p:cNvPr>
          <p:cNvSpPr>
            <a:spLocks noGrp="1"/>
          </p:cNvSpPr>
          <p:nvPr>
            <p:ph type="title"/>
          </p:nvPr>
        </p:nvSpPr>
        <p:spPr>
          <a:xfrm>
            <a:off x="360000" y="310695"/>
            <a:ext cx="8326799" cy="567000"/>
          </a:xfrm>
        </p:spPr>
        <p:txBody>
          <a:bodyPr>
            <a:noAutofit/>
          </a:bodyPr>
          <a:lstStyle/>
          <a:p>
            <a:r>
              <a:rPr lang="en-US" sz="2400" dirty="0">
                <a:latin typeface="Lexend Deca" pitchFamily="2" charset="77"/>
              </a:rPr>
              <a:t>HIV Cure Research Demographic </a:t>
            </a:r>
            <a:r>
              <a:rPr lang="en-US" sz="1100" b="0" dirty="0">
                <a:latin typeface="Lexend Deca ExtraLight" pitchFamily="2" charset="77"/>
              </a:rPr>
              <a:t>(Boone &amp; </a:t>
            </a:r>
            <a:r>
              <a:rPr lang="en-US" sz="1100" b="0" dirty="0" err="1">
                <a:latin typeface="Lexend Deca ExtraLight" pitchFamily="2" charset="77"/>
              </a:rPr>
              <a:t>Jefferys</a:t>
            </a:r>
            <a:r>
              <a:rPr lang="en-US" sz="1100" b="0" dirty="0">
                <a:latin typeface="Lexend Deca ExtraLight" pitchFamily="2" charset="77"/>
              </a:rPr>
              <a:t>, 2022)</a:t>
            </a:r>
          </a:p>
        </p:txBody>
      </p:sp>
      <p:pic>
        <p:nvPicPr>
          <p:cNvPr id="2" name="Picture 1" descr="A black background with a black square&#10;&#10;AI-generated content may be incorrect.">
            <a:extLst>
              <a:ext uri="{FF2B5EF4-FFF2-40B4-BE49-F238E27FC236}">
                <a16:creationId xmlns:a16="http://schemas.microsoft.com/office/drawing/2014/main" id="{AE3BE8DB-6FE1-5A54-DCB6-99A8BA09C3D5}"/>
              </a:ext>
            </a:extLst>
          </p:cNvPr>
          <p:cNvPicPr>
            <a:picLocks noChangeAspect="1"/>
          </p:cNvPicPr>
          <p:nvPr/>
        </p:nvPicPr>
        <p:blipFill>
          <a:blip r:embed="rId5"/>
          <a:stretch>
            <a:fillRect/>
          </a:stretch>
        </p:blipFill>
        <p:spPr>
          <a:xfrm>
            <a:off x="7410105" y="4491524"/>
            <a:ext cx="1614416" cy="651976"/>
          </a:xfrm>
          <a:prstGeom prst="rect">
            <a:avLst/>
          </a:prstGeom>
        </p:spPr>
      </p:pic>
    </p:spTree>
    <p:extLst>
      <p:ext uri="{BB962C8B-B14F-4D97-AF65-F5344CB8AC3E}">
        <p14:creationId xmlns:p14="http://schemas.microsoft.com/office/powerpoint/2010/main" val="216215456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812903-8379-B773-382E-5E0407906F9B}"/>
              </a:ext>
            </a:extLst>
          </p:cNvPr>
          <p:cNvSpPr>
            <a:spLocks noGrp="1"/>
          </p:cNvSpPr>
          <p:nvPr>
            <p:ph type="title"/>
          </p:nvPr>
        </p:nvSpPr>
        <p:spPr/>
        <p:txBody>
          <a:bodyPr/>
          <a:lstStyle/>
          <a:p>
            <a:r>
              <a:rPr lang="en-GB" dirty="0">
                <a:latin typeface="Lexend Deca" pitchFamily="2" charset="77"/>
              </a:rPr>
              <a:t>Other examples</a:t>
            </a:r>
          </a:p>
        </p:txBody>
      </p:sp>
      <p:sp>
        <p:nvSpPr>
          <p:cNvPr id="3" name="Content Placeholder 2">
            <a:extLst>
              <a:ext uri="{FF2B5EF4-FFF2-40B4-BE49-F238E27FC236}">
                <a16:creationId xmlns:a16="http://schemas.microsoft.com/office/drawing/2014/main" id="{F5B4634F-14BB-57CC-B490-74D5D74F79D5}"/>
              </a:ext>
            </a:extLst>
          </p:cNvPr>
          <p:cNvSpPr>
            <a:spLocks noGrp="1"/>
          </p:cNvSpPr>
          <p:nvPr>
            <p:ph idx="1"/>
          </p:nvPr>
        </p:nvSpPr>
        <p:spPr/>
        <p:txBody>
          <a:bodyPr/>
          <a:lstStyle/>
          <a:p>
            <a:r>
              <a:rPr lang="en-GB" sz="2400" b="1" dirty="0">
                <a:latin typeface="Lexend Deca SemiBold" pitchFamily="2" charset="77"/>
              </a:rPr>
              <a:t>Psychological research </a:t>
            </a:r>
            <a:r>
              <a:rPr lang="en-GB" sz="2400" dirty="0">
                <a:latin typeface="Lexend Deca ExtraLight" pitchFamily="2" charset="77"/>
              </a:rPr>
              <a:t>often relies </a:t>
            </a:r>
            <a:r>
              <a:rPr lang="en-GB" sz="2400" b="1" dirty="0">
                <a:latin typeface="Lexend Deca SemiBold" pitchFamily="2" charset="77"/>
              </a:rPr>
              <a:t>on</a:t>
            </a:r>
            <a:r>
              <a:rPr lang="en-GB" sz="2400" dirty="0">
                <a:latin typeface="Lexend Deca ExtraLight" pitchFamily="2" charset="77"/>
              </a:rPr>
              <a:t> Western, educated, industrialized, rich, and democratic </a:t>
            </a:r>
            <a:r>
              <a:rPr lang="en-GB" sz="2400" b="1" dirty="0">
                <a:latin typeface="Lexend Deca SemiBold" pitchFamily="2" charset="77"/>
              </a:rPr>
              <a:t>(WEIRD) </a:t>
            </a:r>
            <a:r>
              <a:rPr lang="en-GB" sz="1100" dirty="0">
                <a:latin typeface="Lexend Deca ExtraLight" pitchFamily="2" charset="77"/>
              </a:rPr>
              <a:t>(Henrich et al., 2010) </a:t>
            </a:r>
            <a:r>
              <a:rPr lang="en-GB" sz="2400" b="1" dirty="0">
                <a:latin typeface="Lexend Deca SemiBold" pitchFamily="2" charset="77"/>
              </a:rPr>
              <a:t>&amp; heteronormative </a:t>
            </a:r>
            <a:r>
              <a:rPr lang="en-GB" sz="1100" dirty="0">
                <a:latin typeface="Lexend Deca ExtraLight" pitchFamily="2" charset="77"/>
              </a:rPr>
              <a:t>(Thorne et al., 2019) </a:t>
            </a:r>
            <a:r>
              <a:rPr lang="en-GB" sz="2400" b="1" dirty="0">
                <a:latin typeface="Lexend Deca SemiBold" pitchFamily="2" charset="77"/>
              </a:rPr>
              <a:t>samples </a:t>
            </a:r>
          </a:p>
          <a:p>
            <a:pPr marL="0" indent="0">
              <a:buNone/>
            </a:pPr>
            <a:endParaRPr lang="en-GB" sz="2400" b="1" dirty="0">
              <a:latin typeface="Lexend Deca SemiBold" pitchFamily="2" charset="77"/>
            </a:endParaRPr>
          </a:p>
          <a:p>
            <a:r>
              <a:rPr lang="en-GB" sz="2400" dirty="0">
                <a:latin typeface="Lexend Deca ExtraLight" pitchFamily="2" charset="77"/>
              </a:rPr>
              <a:t>Psychological research also often </a:t>
            </a:r>
            <a:r>
              <a:rPr lang="en-GB" sz="2400" b="1" dirty="0">
                <a:latin typeface="Lexend Deca SemiBold" pitchFamily="2" charset="77"/>
              </a:rPr>
              <a:t>fails to account for BIPOC</a:t>
            </a:r>
            <a:r>
              <a:rPr lang="en-GB" sz="2400" dirty="0">
                <a:latin typeface="Lexend Deca ExtraLight" pitchFamily="2" charset="77"/>
              </a:rPr>
              <a:t> (Black, Indigenous, and other People of Colour) </a:t>
            </a:r>
            <a:r>
              <a:rPr lang="en-GB" sz="2400" b="1" dirty="0">
                <a:latin typeface="Lexend Deca SemiBold" pitchFamily="2" charset="77"/>
              </a:rPr>
              <a:t>populations</a:t>
            </a:r>
            <a:r>
              <a:rPr lang="en-GB" sz="2400" dirty="0">
                <a:latin typeface="Lexend Deca ExtraLight" pitchFamily="2" charset="77"/>
              </a:rPr>
              <a:t> </a:t>
            </a:r>
            <a:r>
              <a:rPr lang="en-GB" sz="1100" dirty="0">
                <a:latin typeface="Lexend Deca ExtraLight" pitchFamily="2" charset="77"/>
              </a:rPr>
              <a:t>(Buchanan et al., 2021)</a:t>
            </a:r>
          </a:p>
        </p:txBody>
      </p:sp>
      <p:pic>
        <p:nvPicPr>
          <p:cNvPr id="4" name="Picture 3" descr="A black background with a black square&#10;&#10;AI-generated content may be incorrect.">
            <a:extLst>
              <a:ext uri="{FF2B5EF4-FFF2-40B4-BE49-F238E27FC236}">
                <a16:creationId xmlns:a16="http://schemas.microsoft.com/office/drawing/2014/main" id="{7C7CAA94-B493-CAB7-5D82-66588439DAF4}"/>
              </a:ext>
            </a:extLst>
          </p:cNvPr>
          <p:cNvPicPr>
            <a:picLocks noChangeAspect="1"/>
          </p:cNvPicPr>
          <p:nvPr/>
        </p:nvPicPr>
        <p:blipFill>
          <a:blip r:embed="rId3"/>
          <a:stretch>
            <a:fillRect/>
          </a:stretch>
        </p:blipFill>
        <p:spPr>
          <a:xfrm>
            <a:off x="7410105" y="4491524"/>
            <a:ext cx="1614416" cy="651976"/>
          </a:xfrm>
          <a:prstGeom prst="rect">
            <a:avLst/>
          </a:prstGeom>
        </p:spPr>
      </p:pic>
    </p:spTree>
    <p:extLst>
      <p:ext uri="{BB962C8B-B14F-4D97-AF65-F5344CB8AC3E}">
        <p14:creationId xmlns:p14="http://schemas.microsoft.com/office/powerpoint/2010/main" val="194835907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800" dirty="0">
                <a:latin typeface="Lexend Deca" pitchFamily="2" charset="77"/>
              </a:rPr>
              <a:t>Consequences of lack of diversity in research</a:t>
            </a:r>
          </a:p>
        </p:txBody>
      </p:sp>
      <p:sp>
        <p:nvSpPr>
          <p:cNvPr id="3" name="Content Placeholder 2"/>
          <p:cNvSpPr>
            <a:spLocks noGrp="1"/>
          </p:cNvSpPr>
          <p:nvPr>
            <p:ph idx="1"/>
          </p:nvPr>
        </p:nvSpPr>
        <p:spPr/>
        <p:txBody>
          <a:bodyPr/>
          <a:lstStyle/>
          <a:p>
            <a:r>
              <a:rPr lang="en-US" sz="2800" b="1" dirty="0">
                <a:latin typeface="Lexend Deca SemiBold" pitchFamily="2" charset="77"/>
              </a:rPr>
              <a:t>Lack of generalizability </a:t>
            </a:r>
            <a:r>
              <a:rPr lang="en-US" sz="2800" dirty="0">
                <a:latin typeface="Lexend Deca ExtraLight" pitchFamily="2" charset="77"/>
              </a:rPr>
              <a:t>of study findings </a:t>
            </a:r>
            <a:br>
              <a:rPr lang="en-US" sz="2800" dirty="0">
                <a:latin typeface="Lexend Deca ExtraLight" pitchFamily="2" charset="77"/>
              </a:rPr>
            </a:br>
            <a:r>
              <a:rPr lang="en-US" sz="2800" dirty="0">
                <a:latin typeface="Lexend Deca ExtraLight" pitchFamily="2" charset="77"/>
              </a:rPr>
              <a:t>can be dangerous</a:t>
            </a:r>
          </a:p>
          <a:p>
            <a:endParaRPr lang="en-US" sz="2800" dirty="0">
              <a:latin typeface="Lexend Deca ExtraLight" pitchFamily="2" charset="77"/>
            </a:endParaRPr>
          </a:p>
          <a:p>
            <a:r>
              <a:rPr lang="en-US" sz="2800" dirty="0">
                <a:latin typeface="Lexend Deca ExtraLight" pitchFamily="2" charset="77"/>
              </a:rPr>
              <a:t>Unethical and </a:t>
            </a:r>
            <a:r>
              <a:rPr lang="en-US" sz="2800" b="1" dirty="0">
                <a:latin typeface="Lexend Deca SemiBold" pitchFamily="2" charset="77"/>
              </a:rPr>
              <a:t>creates inequity</a:t>
            </a:r>
          </a:p>
          <a:p>
            <a:endParaRPr lang="en-US" sz="2800" dirty="0">
              <a:latin typeface="Lexend Deca ExtraLight" pitchFamily="2" charset="77"/>
              <a:sym typeface="Wingdings" panose="05000000000000000000" pitchFamily="2" charset="2"/>
            </a:endParaRPr>
          </a:p>
          <a:p>
            <a:r>
              <a:rPr lang="en-US" sz="2800" dirty="0">
                <a:latin typeface="Lexend Deca ExtraLight" pitchFamily="2" charset="77"/>
                <a:sym typeface="Wingdings" panose="05000000000000000000" pitchFamily="2" charset="2"/>
              </a:rPr>
              <a:t>Not inclusive, </a:t>
            </a:r>
            <a:r>
              <a:rPr lang="en-US" sz="2800" b="1" dirty="0">
                <a:latin typeface="Lexend Deca SemiBold" pitchFamily="2" charset="77"/>
                <a:sym typeface="Wingdings" panose="05000000000000000000" pitchFamily="2" charset="2"/>
              </a:rPr>
              <a:t>marginalized groups can be disregarded</a:t>
            </a:r>
            <a:endParaRPr lang="en-US" dirty="0"/>
          </a:p>
          <a:p>
            <a:endParaRPr lang="en-US" baseline="30000" dirty="0"/>
          </a:p>
          <a:p>
            <a:endParaRPr lang="en-US" dirty="0"/>
          </a:p>
        </p:txBody>
      </p:sp>
      <p:pic>
        <p:nvPicPr>
          <p:cNvPr id="4" name="Picture 3" descr="A black background with a black square&#10;&#10;AI-generated content may be incorrect.">
            <a:extLst>
              <a:ext uri="{FF2B5EF4-FFF2-40B4-BE49-F238E27FC236}">
                <a16:creationId xmlns:a16="http://schemas.microsoft.com/office/drawing/2014/main" id="{D132609B-A1CA-03FC-3E99-C6E5D861DC30}"/>
              </a:ext>
            </a:extLst>
          </p:cNvPr>
          <p:cNvPicPr>
            <a:picLocks noChangeAspect="1"/>
          </p:cNvPicPr>
          <p:nvPr/>
        </p:nvPicPr>
        <p:blipFill>
          <a:blip r:embed="rId2"/>
          <a:stretch>
            <a:fillRect/>
          </a:stretch>
        </p:blipFill>
        <p:spPr>
          <a:xfrm>
            <a:off x="7410105" y="4491524"/>
            <a:ext cx="1614416" cy="651976"/>
          </a:xfrm>
          <a:prstGeom prst="rect">
            <a:avLst/>
          </a:prstGeom>
        </p:spPr>
      </p:pic>
    </p:spTree>
    <p:extLst>
      <p:ext uri="{BB962C8B-B14F-4D97-AF65-F5344CB8AC3E}">
        <p14:creationId xmlns:p14="http://schemas.microsoft.com/office/powerpoint/2010/main" val="109046746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latin typeface="Lexend Deca" pitchFamily="2" charset="77"/>
              </a:rPr>
              <a:t>Example from Medicine </a:t>
            </a:r>
            <a:r>
              <a:rPr lang="en-US" sz="1200" b="0" dirty="0">
                <a:latin typeface="Lexend Deca ExtraLight" pitchFamily="2" charset="77"/>
              </a:rPr>
              <a:t>(Vogel et al., 2021)</a:t>
            </a:r>
          </a:p>
        </p:txBody>
      </p:sp>
      <p:sp>
        <p:nvSpPr>
          <p:cNvPr id="4" name="Content Placeholder 2">
            <a:extLst>
              <a:ext uri="{FF2B5EF4-FFF2-40B4-BE49-F238E27FC236}">
                <a16:creationId xmlns:a16="http://schemas.microsoft.com/office/drawing/2014/main" id="{1AFC4677-CE17-4A07-CF94-7516D243A731}"/>
              </a:ext>
            </a:extLst>
          </p:cNvPr>
          <p:cNvSpPr>
            <a:spLocks noGrp="1"/>
          </p:cNvSpPr>
          <p:nvPr>
            <p:ph idx="1"/>
          </p:nvPr>
        </p:nvSpPr>
        <p:spPr>
          <a:xfrm>
            <a:off x="360000" y="972000"/>
            <a:ext cx="8326799" cy="3333862"/>
          </a:xfrm>
        </p:spPr>
        <p:txBody>
          <a:bodyPr/>
          <a:lstStyle/>
          <a:p>
            <a:r>
              <a:rPr lang="en-US" sz="2800" b="1">
                <a:latin typeface="Lexend Deca SemiBold" pitchFamily="2" charset="77"/>
              </a:rPr>
              <a:t>Heart disease in women </a:t>
            </a:r>
            <a:r>
              <a:rPr lang="en-US" sz="2800">
                <a:latin typeface="Lexend Deca ExtraLight" pitchFamily="2" charset="77"/>
              </a:rPr>
              <a:t>is the </a:t>
            </a:r>
            <a:r>
              <a:rPr lang="en-US" sz="2800" b="1">
                <a:latin typeface="Lexend Deca SemiBold" pitchFamily="2" charset="77"/>
              </a:rPr>
              <a:t>number 1 leading cause of death among women</a:t>
            </a:r>
          </a:p>
          <a:p>
            <a:endParaRPr lang="en-US" sz="2800" b="1">
              <a:latin typeface="Lexend Deca SemiBold" pitchFamily="2" charset="77"/>
            </a:endParaRPr>
          </a:p>
          <a:p>
            <a:r>
              <a:rPr lang="en-US" b="1">
                <a:latin typeface="Lexend Deca SemiBold" pitchFamily="2" charset="77"/>
              </a:rPr>
              <a:t>Why? </a:t>
            </a:r>
            <a:r>
              <a:rPr lang="en-US">
                <a:latin typeface="Lexend Deca ExtraLight" pitchFamily="2" charset="77"/>
              </a:rPr>
              <a:t>Women are </a:t>
            </a:r>
            <a:r>
              <a:rPr lang="en-US" b="1">
                <a:latin typeface="Lexend Deca SemiBold" pitchFamily="2" charset="77"/>
              </a:rPr>
              <a:t>understudied, under-recognized, underdiagnosed, undertreated, and under-represented </a:t>
            </a:r>
            <a:r>
              <a:rPr lang="en-US">
                <a:latin typeface="Lexend Deca ExtraLight" pitchFamily="2" charset="77"/>
              </a:rPr>
              <a:t>in clinical trials</a:t>
            </a:r>
            <a:endParaRPr lang="en-US" b="1">
              <a:latin typeface="Lexend Deca SemiBold" pitchFamily="2" charset="77"/>
            </a:endParaRPr>
          </a:p>
          <a:p>
            <a:endParaRPr lang="en-US" baseline="30000"/>
          </a:p>
          <a:p>
            <a:endParaRPr lang="en-US" dirty="0"/>
          </a:p>
        </p:txBody>
      </p:sp>
      <p:pic>
        <p:nvPicPr>
          <p:cNvPr id="3" name="Picture 2" descr="A black background with a black square&#10;&#10;AI-generated content may be incorrect.">
            <a:extLst>
              <a:ext uri="{FF2B5EF4-FFF2-40B4-BE49-F238E27FC236}">
                <a16:creationId xmlns:a16="http://schemas.microsoft.com/office/drawing/2014/main" id="{B92C722A-30A6-719B-8DB5-60B0423CE487}"/>
              </a:ext>
            </a:extLst>
          </p:cNvPr>
          <p:cNvPicPr>
            <a:picLocks noChangeAspect="1"/>
          </p:cNvPicPr>
          <p:nvPr/>
        </p:nvPicPr>
        <p:blipFill>
          <a:blip r:embed="rId3"/>
          <a:stretch>
            <a:fillRect/>
          </a:stretch>
        </p:blipFill>
        <p:spPr>
          <a:xfrm>
            <a:off x="7410105" y="4491524"/>
            <a:ext cx="1614416" cy="651976"/>
          </a:xfrm>
          <a:prstGeom prst="rect">
            <a:avLst/>
          </a:prstGeom>
        </p:spPr>
      </p:pic>
    </p:spTree>
    <p:extLst>
      <p:ext uri="{BB962C8B-B14F-4D97-AF65-F5344CB8AC3E}">
        <p14:creationId xmlns:p14="http://schemas.microsoft.com/office/powerpoint/2010/main" val="30980975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FAF1C60C-92D1-E1EF-E208-10BC6205FD4B}"/>
              </a:ext>
            </a:extLst>
          </p:cNvPr>
          <p:cNvGrpSpPr/>
          <p:nvPr/>
        </p:nvGrpSpPr>
        <p:grpSpPr>
          <a:xfrm>
            <a:off x="432692" y="1060012"/>
            <a:ext cx="8278617" cy="3023476"/>
            <a:chOff x="549640" y="289942"/>
            <a:chExt cx="8278617" cy="3023476"/>
          </a:xfrm>
        </p:grpSpPr>
        <p:sp>
          <p:nvSpPr>
            <p:cNvPr id="11" name="Oval 10">
              <a:extLst>
                <a:ext uri="{FF2B5EF4-FFF2-40B4-BE49-F238E27FC236}">
                  <a16:creationId xmlns:a16="http://schemas.microsoft.com/office/drawing/2014/main" id="{7F2A59C0-44E3-BA4B-FDBB-9CB93EDCB1ED}"/>
                </a:ext>
              </a:extLst>
            </p:cNvPr>
            <p:cNvSpPr/>
            <p:nvPr/>
          </p:nvSpPr>
          <p:spPr>
            <a:xfrm>
              <a:off x="5482952" y="1912182"/>
              <a:ext cx="1401580" cy="1319135"/>
            </a:xfrm>
            <a:prstGeom prst="ellipse">
              <a:avLst/>
            </a:prstGeom>
            <a:solidFill>
              <a:srgbClr val="01193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dirty="0">
                  <a:latin typeface="Lexend Deca ExtraBold" pitchFamily="2" charset="77"/>
                  <a:cs typeface="Mokoko" panose="02060503020203020204" pitchFamily="18" charset="77"/>
                </a:rPr>
                <a:t>Hanne Zimmermann </a:t>
              </a:r>
              <a:r>
                <a:rPr lang="en-US" sz="900" dirty="0">
                  <a:latin typeface="Lexend Deca ExtraLight" pitchFamily="2" charset="77"/>
                  <a:cs typeface="Mokoko" panose="02060503020203020204" pitchFamily="18" charset="77"/>
                </a:rPr>
                <a:t>(she/her)</a:t>
              </a:r>
              <a:endParaRPr lang="en-GB" sz="900" dirty="0">
                <a:latin typeface="Lexend Deca ExtraLight" pitchFamily="2" charset="77"/>
                <a:cs typeface="Mokoko" panose="02060503020203020204" pitchFamily="18" charset="77"/>
              </a:endParaRPr>
            </a:p>
          </p:txBody>
        </p:sp>
        <p:sp>
          <p:nvSpPr>
            <p:cNvPr id="10" name="Oval 9">
              <a:extLst>
                <a:ext uri="{FF2B5EF4-FFF2-40B4-BE49-F238E27FC236}">
                  <a16:creationId xmlns:a16="http://schemas.microsoft.com/office/drawing/2014/main" id="{5C1F4A25-F541-05CF-3EA5-4E252E105B3A}"/>
                </a:ext>
              </a:extLst>
            </p:cNvPr>
            <p:cNvSpPr/>
            <p:nvPr/>
          </p:nvSpPr>
          <p:spPr>
            <a:xfrm>
              <a:off x="3087974" y="1994283"/>
              <a:ext cx="1401580" cy="1319135"/>
            </a:xfrm>
            <a:prstGeom prst="ellipse">
              <a:avLst/>
            </a:prstGeom>
            <a:solidFill>
              <a:srgbClr val="01193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dirty="0">
                  <a:latin typeface="Lexend Deca ExtraBold" pitchFamily="2" charset="77"/>
                  <a:cs typeface="Mokoko" panose="02060503020203020204" pitchFamily="18" charset="77"/>
                </a:rPr>
                <a:t>Thomas </a:t>
              </a:r>
              <a:r>
                <a:rPr lang="en-US" sz="900" b="1" dirty="0" err="1">
                  <a:latin typeface="Lexend Deca ExtraBold" pitchFamily="2" charset="77"/>
                  <a:cs typeface="Mokoko" panose="02060503020203020204" pitchFamily="18" charset="77"/>
                </a:rPr>
                <a:t>Gültzow</a:t>
              </a:r>
              <a:r>
                <a:rPr lang="en-US" sz="900" b="1" dirty="0">
                  <a:latin typeface="Lexend Deca ExtraBold" pitchFamily="2" charset="77"/>
                  <a:cs typeface="Mokoko" panose="02060503020203020204" pitchFamily="18" charset="77"/>
                </a:rPr>
                <a:t> </a:t>
              </a:r>
            </a:p>
            <a:p>
              <a:pPr algn="ctr"/>
              <a:r>
                <a:rPr lang="en-US" sz="900" dirty="0">
                  <a:latin typeface="Lexend Deca ExtraLight" pitchFamily="2" charset="77"/>
                  <a:cs typeface="Mokoko" panose="02060503020203020204" pitchFamily="18" charset="77"/>
                </a:rPr>
                <a:t>(he/him)</a:t>
              </a:r>
              <a:endParaRPr lang="en-GB" sz="900" dirty="0">
                <a:latin typeface="Lexend Deca ExtraLight" pitchFamily="2" charset="77"/>
                <a:cs typeface="Mokoko" panose="02060503020203020204" pitchFamily="18" charset="77"/>
              </a:endParaRPr>
            </a:p>
          </p:txBody>
        </p:sp>
        <p:pic>
          <p:nvPicPr>
            <p:cNvPr id="7" name="Picture 6" descr="A man with a beard and mustache, wearing a dark button-up shirt, smiles gently while standing against a plain white background. The image is in black and white and cropped in a circular frame.">
              <a:extLst>
                <a:ext uri="{FF2B5EF4-FFF2-40B4-BE49-F238E27FC236}">
                  <a16:creationId xmlns:a16="http://schemas.microsoft.com/office/drawing/2014/main" id="{E0238CAA-8D43-B766-05A4-9C614A7671E9}"/>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0"/>
                      </a14:imgEffect>
                      <a14:imgEffect>
                        <a14:brightnessContrast bright="16000" contrast="18000"/>
                      </a14:imgEffect>
                    </a14:imgLayer>
                  </a14:imgProps>
                </a:ext>
              </a:extLst>
            </a:blip>
            <a:srcRect l="3304" t="15875" r="829" b="9602"/>
            <a:stretch/>
          </p:blipFill>
          <p:spPr>
            <a:xfrm>
              <a:off x="1528996" y="1191719"/>
              <a:ext cx="1865090" cy="1800000"/>
            </a:xfrm>
            <a:prstGeom prst="ellipse">
              <a:avLst/>
            </a:prstGeom>
          </p:spPr>
        </p:pic>
        <p:pic>
          <p:nvPicPr>
            <p:cNvPr id="9" name="Picture 8" descr="A woman with long, straight, light hair is smiling at the camera. She is shown from the shoulders up against a plain, white background. The photo is black and white.">
              <a:extLst>
                <a:ext uri="{FF2B5EF4-FFF2-40B4-BE49-F238E27FC236}">
                  <a16:creationId xmlns:a16="http://schemas.microsoft.com/office/drawing/2014/main" id="{E60900BC-D764-C062-A94D-A9A4135E2A06}"/>
                </a:ext>
              </a:extLst>
            </p:cNvPr>
            <p:cNvPicPr>
              <a:picLocks noChangeAspect="1"/>
            </p:cNvPicPr>
            <p:nvPr/>
          </p:nvPicPr>
          <p:blipFill rotWithShape="1">
            <a:blip r:embed="rId5"/>
            <a:srcRect/>
            <a:stretch/>
          </p:blipFill>
          <p:spPr>
            <a:xfrm>
              <a:off x="6183742" y="771750"/>
              <a:ext cx="1804879" cy="1800000"/>
            </a:xfrm>
            <a:prstGeom prst="ellipse">
              <a:avLst/>
            </a:prstGeom>
          </p:spPr>
        </p:pic>
        <p:sp>
          <p:nvSpPr>
            <p:cNvPr id="12" name="Oval 11">
              <a:extLst>
                <a:ext uri="{FF2B5EF4-FFF2-40B4-BE49-F238E27FC236}">
                  <a16:creationId xmlns:a16="http://schemas.microsoft.com/office/drawing/2014/main" id="{D09B0CC1-8C46-35DB-B690-84F97C175056}"/>
                </a:ext>
              </a:extLst>
            </p:cNvPr>
            <p:cNvSpPr/>
            <p:nvPr/>
          </p:nvSpPr>
          <p:spPr>
            <a:xfrm>
              <a:off x="549640" y="532151"/>
              <a:ext cx="1401580" cy="1319135"/>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900" dirty="0">
                <a:latin typeface="+mj-lt"/>
                <a:cs typeface="Mokoko" panose="02060503020203020204" pitchFamily="18" charset="77"/>
              </a:endParaRPr>
            </a:p>
          </p:txBody>
        </p:sp>
        <p:pic>
          <p:nvPicPr>
            <p:cNvPr id="13" name="Picture 12" descr="Logo of the Open Universiteit, the Dutch Open University.">
              <a:extLst>
                <a:ext uri="{FF2B5EF4-FFF2-40B4-BE49-F238E27FC236}">
                  <a16:creationId xmlns:a16="http://schemas.microsoft.com/office/drawing/2014/main" id="{8BC55894-F09E-3E10-1D2D-8F13A7DE765E}"/>
                </a:ext>
              </a:extLst>
            </p:cNvPr>
            <p:cNvPicPr>
              <a:picLocks noChangeAspect="1"/>
            </p:cNvPicPr>
            <p:nvPr/>
          </p:nvPicPr>
          <p:blipFill>
            <a:blip r:embed="rId6"/>
            <a:stretch>
              <a:fillRect/>
            </a:stretch>
          </p:blipFill>
          <p:spPr>
            <a:xfrm>
              <a:off x="650677" y="949510"/>
              <a:ext cx="1199506" cy="484415"/>
            </a:xfrm>
            <a:prstGeom prst="rect">
              <a:avLst/>
            </a:prstGeom>
          </p:spPr>
        </p:pic>
        <p:sp>
          <p:nvSpPr>
            <p:cNvPr id="14" name="Oval 13">
              <a:extLst>
                <a:ext uri="{FF2B5EF4-FFF2-40B4-BE49-F238E27FC236}">
                  <a16:creationId xmlns:a16="http://schemas.microsoft.com/office/drawing/2014/main" id="{08926C6C-AABA-24BD-082E-5EB7993C923A}"/>
                </a:ext>
              </a:extLst>
            </p:cNvPr>
            <p:cNvSpPr/>
            <p:nvPr/>
          </p:nvSpPr>
          <p:spPr>
            <a:xfrm>
              <a:off x="7426677" y="289942"/>
              <a:ext cx="1401580" cy="1319135"/>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900" dirty="0">
                <a:cs typeface="Mokoko" panose="02060503020203020204" pitchFamily="18" charset="77"/>
              </a:endParaRPr>
            </a:p>
          </p:txBody>
        </p:sp>
        <p:grpSp>
          <p:nvGrpSpPr>
            <p:cNvPr id="23" name="Group 22">
              <a:extLst>
                <a:ext uri="{FF2B5EF4-FFF2-40B4-BE49-F238E27FC236}">
                  <a16:creationId xmlns:a16="http://schemas.microsoft.com/office/drawing/2014/main" id="{3F7DB145-F760-2FB2-098F-E03933391838}"/>
                </a:ext>
              </a:extLst>
            </p:cNvPr>
            <p:cNvGrpSpPr/>
            <p:nvPr/>
          </p:nvGrpSpPr>
          <p:grpSpPr>
            <a:xfrm>
              <a:off x="7740587" y="392416"/>
              <a:ext cx="773759" cy="1114186"/>
              <a:chOff x="4740876" y="421355"/>
              <a:chExt cx="773759" cy="1114186"/>
            </a:xfrm>
          </p:grpSpPr>
          <p:pic>
            <p:nvPicPr>
              <p:cNvPr id="18" name="Picture 17" descr="Logo of the GGD Amsterdam, the municipal health service of Amsterdam.">
                <a:extLst>
                  <a:ext uri="{FF2B5EF4-FFF2-40B4-BE49-F238E27FC236}">
                    <a16:creationId xmlns:a16="http://schemas.microsoft.com/office/drawing/2014/main" id="{A93F824F-8694-44EF-8D36-7C29C24DB4F7}"/>
                  </a:ext>
                </a:extLst>
              </p:cNvPr>
              <p:cNvPicPr>
                <a:picLocks noChangeAspect="1"/>
              </p:cNvPicPr>
              <p:nvPr/>
            </p:nvPicPr>
            <p:blipFill>
              <a:blip r:embed="rId7"/>
              <a:stretch>
                <a:fillRect/>
              </a:stretch>
            </p:blipFill>
            <p:spPr>
              <a:xfrm>
                <a:off x="4782162" y="421355"/>
                <a:ext cx="700790" cy="700790"/>
              </a:xfrm>
              <a:prstGeom prst="rect">
                <a:avLst/>
              </a:prstGeom>
            </p:spPr>
          </p:pic>
          <p:pic>
            <p:nvPicPr>
              <p:cNvPr id="20" name="Picture 19" descr="Logo of Maastricht University.">
                <a:extLst>
                  <a:ext uri="{FF2B5EF4-FFF2-40B4-BE49-F238E27FC236}">
                    <a16:creationId xmlns:a16="http://schemas.microsoft.com/office/drawing/2014/main" id="{52ECEA41-8A11-215C-D96C-A1706B97CAA4}"/>
                  </a:ext>
                </a:extLst>
              </p:cNvPr>
              <p:cNvPicPr>
                <a:picLocks noChangeAspect="1"/>
              </p:cNvPicPr>
              <p:nvPr/>
            </p:nvPicPr>
            <p:blipFill>
              <a:blip r:embed="rId8"/>
              <a:stretch>
                <a:fillRect/>
              </a:stretch>
            </p:blipFill>
            <p:spPr>
              <a:xfrm>
                <a:off x="4740876" y="954887"/>
                <a:ext cx="773759" cy="580654"/>
              </a:xfrm>
              <a:prstGeom prst="rect">
                <a:avLst/>
              </a:prstGeom>
            </p:spPr>
          </p:pic>
        </p:grpSp>
      </p:grpSp>
      <p:pic>
        <p:nvPicPr>
          <p:cNvPr id="4" name="Picture 3" descr="A black background with a black square&#10;&#10;AI-generated content may be incorrect.">
            <a:extLst>
              <a:ext uri="{FF2B5EF4-FFF2-40B4-BE49-F238E27FC236}">
                <a16:creationId xmlns:a16="http://schemas.microsoft.com/office/drawing/2014/main" id="{4E20FE3C-8AAD-313C-EAF2-1171B37735B9}"/>
              </a:ext>
            </a:extLst>
          </p:cNvPr>
          <p:cNvPicPr>
            <a:picLocks noChangeAspect="1"/>
          </p:cNvPicPr>
          <p:nvPr/>
        </p:nvPicPr>
        <p:blipFill>
          <a:blip r:embed="rId9"/>
          <a:stretch>
            <a:fillRect/>
          </a:stretch>
        </p:blipFill>
        <p:spPr>
          <a:xfrm>
            <a:off x="7410105" y="4491524"/>
            <a:ext cx="1614416" cy="651976"/>
          </a:xfrm>
          <a:prstGeom prst="rect">
            <a:avLst/>
          </a:prstGeom>
        </p:spPr>
      </p:pic>
    </p:spTree>
    <p:extLst>
      <p:ext uri="{BB962C8B-B14F-4D97-AF65-F5344CB8AC3E}">
        <p14:creationId xmlns:p14="http://schemas.microsoft.com/office/powerpoint/2010/main" val="203241554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2400" dirty="0">
                <a:latin typeface="Lexend Deca" pitchFamily="2" charset="77"/>
              </a:rPr>
              <a:t>Examples from Health Psychology </a:t>
            </a:r>
            <a:r>
              <a:rPr lang="en-US" sz="1100" b="0" dirty="0">
                <a:latin typeface="Lexend Deca ExtraLight" pitchFamily="2" charset="77"/>
              </a:rPr>
              <a:t>(</a:t>
            </a:r>
            <a:r>
              <a:rPr lang="en-US" sz="1100" b="0" dirty="0" err="1">
                <a:latin typeface="Lexend Deca ExtraLight" pitchFamily="2" charset="77"/>
              </a:rPr>
              <a:t>Schüz</a:t>
            </a:r>
            <a:r>
              <a:rPr lang="en-US" sz="1100" b="0" dirty="0">
                <a:latin typeface="Lexend Deca ExtraLight" pitchFamily="2" charset="77"/>
              </a:rPr>
              <a:t> et al., 2017)</a:t>
            </a:r>
          </a:p>
        </p:txBody>
      </p:sp>
      <p:grpSp>
        <p:nvGrpSpPr>
          <p:cNvPr id="7" name="Group 6" descr="Two large circles labeled Intention and Behavior are connected by a red arrow. A smaller blue arrow points from Intention to Behavior, with a note: Can be much weaker among people with a lower level of education.">
            <a:extLst>
              <a:ext uri="{FF2B5EF4-FFF2-40B4-BE49-F238E27FC236}">
                <a16:creationId xmlns:a16="http://schemas.microsoft.com/office/drawing/2014/main" id="{289D1104-6671-21C2-E192-C9459F218CD8}"/>
              </a:ext>
            </a:extLst>
          </p:cNvPr>
          <p:cNvGrpSpPr/>
          <p:nvPr/>
        </p:nvGrpSpPr>
        <p:grpSpPr>
          <a:xfrm>
            <a:off x="1337098" y="1671750"/>
            <a:ext cx="6469804" cy="1800000"/>
            <a:chOff x="1337098" y="1671750"/>
            <a:chExt cx="6469804" cy="1800000"/>
          </a:xfrm>
        </p:grpSpPr>
        <p:sp>
          <p:nvSpPr>
            <p:cNvPr id="3" name="Oval 2">
              <a:extLst>
                <a:ext uri="{FF2B5EF4-FFF2-40B4-BE49-F238E27FC236}">
                  <a16:creationId xmlns:a16="http://schemas.microsoft.com/office/drawing/2014/main" id="{FE6286E5-B0B3-8C4D-7EC9-EDE5418D434E}"/>
                </a:ext>
              </a:extLst>
            </p:cNvPr>
            <p:cNvSpPr>
              <a:spLocks noChangeAspect="1"/>
            </p:cNvSpPr>
            <p:nvPr/>
          </p:nvSpPr>
          <p:spPr>
            <a:xfrm>
              <a:off x="1337098" y="1671750"/>
              <a:ext cx="1912499" cy="1800000"/>
            </a:xfrm>
            <a:prstGeom prst="ellipse">
              <a:avLst/>
            </a:prstGeom>
            <a:solidFill>
              <a:srgbClr val="25A2D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latin typeface="Lexend Deca ExtraBold" pitchFamily="2" charset="77"/>
                  <a:cs typeface="Mokoko" panose="02060503020203020204" pitchFamily="18" charset="77"/>
                </a:rPr>
                <a:t>Intention</a:t>
              </a:r>
              <a:endParaRPr lang="en-GB" sz="900" dirty="0">
                <a:latin typeface="Lexend Deca ExtraLight" pitchFamily="2" charset="77"/>
                <a:cs typeface="Mokoko" panose="02060503020203020204" pitchFamily="18" charset="77"/>
              </a:endParaRPr>
            </a:p>
          </p:txBody>
        </p:sp>
        <p:sp>
          <p:nvSpPr>
            <p:cNvPr id="4" name="Oval 3">
              <a:extLst>
                <a:ext uri="{FF2B5EF4-FFF2-40B4-BE49-F238E27FC236}">
                  <a16:creationId xmlns:a16="http://schemas.microsoft.com/office/drawing/2014/main" id="{C81A2E86-4793-C799-9E51-82F227F80B8A}"/>
                </a:ext>
              </a:extLst>
            </p:cNvPr>
            <p:cNvSpPr>
              <a:spLocks noChangeAspect="1"/>
            </p:cNvSpPr>
            <p:nvPr/>
          </p:nvSpPr>
          <p:spPr>
            <a:xfrm>
              <a:off x="5894403" y="1671750"/>
              <a:ext cx="1912499" cy="1800000"/>
            </a:xfrm>
            <a:prstGeom prst="ellipse">
              <a:avLst/>
            </a:prstGeom>
            <a:solidFill>
              <a:srgbClr val="011A3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latin typeface="Lexend Deca ExtraBold" pitchFamily="2" charset="77"/>
                  <a:cs typeface="Mokoko" panose="02060503020203020204" pitchFamily="18" charset="77"/>
                </a:rPr>
                <a:t>Behavior</a:t>
              </a:r>
              <a:endParaRPr lang="en-GB" sz="900" dirty="0">
                <a:latin typeface="Lexend Deca ExtraLight" pitchFamily="2" charset="77"/>
                <a:cs typeface="Mokoko" panose="02060503020203020204" pitchFamily="18" charset="77"/>
              </a:endParaRPr>
            </a:p>
          </p:txBody>
        </p:sp>
        <p:pic>
          <p:nvPicPr>
            <p:cNvPr id="6" name="Graphic 5" descr="Arrow: Straight with solid fill">
              <a:extLst>
                <a:ext uri="{FF2B5EF4-FFF2-40B4-BE49-F238E27FC236}">
                  <a16:creationId xmlns:a16="http://schemas.microsoft.com/office/drawing/2014/main" id="{F1D575EF-54FD-59E7-CFC5-E93E331CD63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rot="10800000">
              <a:off x="3916181" y="1915930"/>
              <a:ext cx="1311639" cy="1311639"/>
            </a:xfrm>
            <a:prstGeom prst="rect">
              <a:avLst/>
            </a:prstGeom>
          </p:spPr>
        </p:pic>
      </p:grpSp>
      <p:sp>
        <p:nvSpPr>
          <p:cNvPr id="10" name="Oval 9">
            <a:extLst>
              <a:ext uri="{FF2B5EF4-FFF2-40B4-BE49-F238E27FC236}">
                <a16:creationId xmlns:a16="http://schemas.microsoft.com/office/drawing/2014/main" id="{F69A1B80-E337-678C-FA0E-1DFE49378E86}"/>
              </a:ext>
            </a:extLst>
          </p:cNvPr>
          <p:cNvSpPr>
            <a:spLocks noChangeAspect="1"/>
          </p:cNvSpPr>
          <p:nvPr/>
        </p:nvSpPr>
        <p:spPr>
          <a:xfrm>
            <a:off x="5124376" y="3369716"/>
            <a:ext cx="1332784" cy="1254386"/>
          </a:xfrm>
          <a:prstGeom prst="ellipse">
            <a:avLst/>
          </a:prstGeom>
          <a:solidFill>
            <a:srgbClr val="011A3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700" dirty="0">
                <a:latin typeface="Lexend Deca ExtraLight" pitchFamily="2" charset="77"/>
                <a:cs typeface="Mokoko" panose="02060503020203020204" pitchFamily="18" charset="77"/>
              </a:rPr>
              <a:t>Can be much weaker among people with a lower level of education</a:t>
            </a:r>
            <a:endParaRPr lang="en-GB" sz="700" dirty="0">
              <a:latin typeface="Lexend Deca ExtraLight" pitchFamily="2" charset="77"/>
              <a:cs typeface="Mokoko" panose="02060503020203020204" pitchFamily="18" charset="77"/>
            </a:endParaRPr>
          </a:p>
        </p:txBody>
      </p:sp>
      <p:pic>
        <p:nvPicPr>
          <p:cNvPr id="9" name="Graphic 8" descr="Arrow: Clockwise curve outline">
            <a:extLst>
              <a:ext uri="{FF2B5EF4-FFF2-40B4-BE49-F238E27FC236}">
                <a16:creationId xmlns:a16="http://schemas.microsoft.com/office/drawing/2014/main" id="{E33745D0-6AAC-2B32-753D-932B034156A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rot="20646232">
            <a:off x="3988359" y="2830226"/>
            <a:ext cx="1705132" cy="1705132"/>
          </a:xfrm>
          <a:prstGeom prst="rect">
            <a:avLst/>
          </a:prstGeom>
        </p:spPr>
      </p:pic>
      <p:pic>
        <p:nvPicPr>
          <p:cNvPr id="5" name="Picture 4" descr="A black background with a black square&#10;&#10;AI-generated content may be incorrect.">
            <a:extLst>
              <a:ext uri="{FF2B5EF4-FFF2-40B4-BE49-F238E27FC236}">
                <a16:creationId xmlns:a16="http://schemas.microsoft.com/office/drawing/2014/main" id="{F49325E2-F8AC-799D-F75C-7048AF6EFB55}"/>
              </a:ext>
            </a:extLst>
          </p:cNvPr>
          <p:cNvPicPr>
            <a:picLocks noChangeAspect="1"/>
          </p:cNvPicPr>
          <p:nvPr/>
        </p:nvPicPr>
        <p:blipFill>
          <a:blip r:embed="rId7"/>
          <a:stretch>
            <a:fillRect/>
          </a:stretch>
        </p:blipFill>
        <p:spPr>
          <a:xfrm>
            <a:off x="7410105" y="4491524"/>
            <a:ext cx="1614416" cy="651976"/>
          </a:xfrm>
          <a:prstGeom prst="rect">
            <a:avLst/>
          </a:prstGeom>
        </p:spPr>
      </p:pic>
    </p:spTree>
    <p:extLst>
      <p:ext uri="{BB962C8B-B14F-4D97-AF65-F5344CB8AC3E}">
        <p14:creationId xmlns:p14="http://schemas.microsoft.com/office/powerpoint/2010/main" val="6207040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647697" y="1292796"/>
            <a:ext cx="3848607" cy="2557909"/>
          </a:xfrm>
        </p:spPr>
        <p:txBody>
          <a:bodyPr/>
          <a:lstStyle/>
          <a:p>
            <a:pPr marL="0" indent="0" algn="ctr">
              <a:buNone/>
            </a:pPr>
            <a:r>
              <a:rPr lang="en-US" dirty="0">
                <a:latin typeface="Lexend Deca ExtraLight" pitchFamily="2" charset="77"/>
              </a:rPr>
              <a:t>Research should be</a:t>
            </a:r>
          </a:p>
          <a:p>
            <a:pPr marL="0" indent="0" algn="ctr">
              <a:buNone/>
            </a:pPr>
            <a:r>
              <a:rPr lang="en-US" b="1" dirty="0">
                <a:latin typeface="Lexend Deca" pitchFamily="2" charset="77"/>
              </a:rPr>
              <a:t> </a:t>
            </a:r>
          </a:p>
          <a:p>
            <a:pPr algn="ctr">
              <a:buFont typeface="Arial" panose="020B0604020202020204" pitchFamily="34" charset="0"/>
              <a:buChar char="•"/>
            </a:pPr>
            <a:r>
              <a:rPr lang="en-US" b="1" dirty="0">
                <a:latin typeface="Lexend Deca" pitchFamily="2" charset="77"/>
              </a:rPr>
              <a:t>Diverse</a:t>
            </a:r>
          </a:p>
          <a:p>
            <a:pPr algn="ctr">
              <a:buFont typeface="Arial" panose="020B0604020202020204" pitchFamily="34" charset="0"/>
              <a:buChar char="•"/>
            </a:pPr>
            <a:endParaRPr lang="en-US" b="1" dirty="0">
              <a:latin typeface="Lexend Deca" pitchFamily="2" charset="77"/>
            </a:endParaRPr>
          </a:p>
          <a:p>
            <a:pPr algn="ctr">
              <a:buFont typeface="Arial" panose="020B0604020202020204" pitchFamily="34" charset="0"/>
              <a:buChar char="•"/>
            </a:pPr>
            <a:r>
              <a:rPr lang="en-US" b="1" dirty="0">
                <a:latin typeface="Lexend Deca" pitchFamily="2" charset="77"/>
              </a:rPr>
              <a:t>Inclusive</a:t>
            </a:r>
          </a:p>
        </p:txBody>
      </p:sp>
      <p:pic>
        <p:nvPicPr>
          <p:cNvPr id="2" name="Picture 1" descr="A black background with a black square&#10;&#10;AI-generated content may be incorrect.">
            <a:extLst>
              <a:ext uri="{FF2B5EF4-FFF2-40B4-BE49-F238E27FC236}">
                <a16:creationId xmlns:a16="http://schemas.microsoft.com/office/drawing/2014/main" id="{1C11D04A-239F-AFF8-BC8B-FA21F0B5B938}"/>
              </a:ext>
            </a:extLst>
          </p:cNvPr>
          <p:cNvPicPr>
            <a:picLocks noChangeAspect="1"/>
          </p:cNvPicPr>
          <p:nvPr/>
        </p:nvPicPr>
        <p:blipFill>
          <a:blip r:embed="rId2"/>
          <a:stretch>
            <a:fillRect/>
          </a:stretch>
        </p:blipFill>
        <p:spPr>
          <a:xfrm>
            <a:off x="7410105" y="4491524"/>
            <a:ext cx="1614416" cy="651976"/>
          </a:xfrm>
          <a:prstGeom prst="rect">
            <a:avLst/>
          </a:prstGeom>
        </p:spPr>
      </p:pic>
    </p:spTree>
    <p:extLst>
      <p:ext uri="{BB962C8B-B14F-4D97-AF65-F5344CB8AC3E}">
        <p14:creationId xmlns:p14="http://schemas.microsoft.com/office/powerpoint/2010/main" val="4556670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A rainbow-painted crosswalk leads toward a historic church and plaza bordered by leafless trees and parked scooters in an urban sett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285790" cy="5223257"/>
          </a:xfrm>
          <a:prstGeom prst="rect">
            <a:avLst/>
          </a:prstGeom>
          <a:noFill/>
          <a:extLst>
            <a:ext uri="{909E8E84-426E-40DD-AFC4-6F175D3DCCD1}">
              <a14:hiddenFill xmlns:a14="http://schemas.microsoft.com/office/drawing/2010/main">
                <a:solidFill>
                  <a:srgbClr val="FFFFFF"/>
                </a:solidFill>
              </a14:hiddenFill>
            </a:ext>
          </a:extLst>
        </p:spPr>
      </p:pic>
      <p:sp>
        <p:nvSpPr>
          <p:cNvPr id="2" name="Titel 1"/>
          <p:cNvSpPr>
            <a:spLocks noGrp="1"/>
          </p:cNvSpPr>
          <p:nvPr>
            <p:ph type="ctrTitle"/>
          </p:nvPr>
        </p:nvSpPr>
        <p:spPr>
          <a:xfrm>
            <a:off x="624061" y="3281983"/>
            <a:ext cx="7377145" cy="1653944"/>
          </a:xfrm>
        </p:spPr>
        <p:txBody>
          <a:bodyPr/>
          <a:lstStyle/>
          <a:p>
            <a:r>
              <a:rPr lang="nl-NL" sz="3600" dirty="0">
                <a:latin typeface="Lexend Deca Black" pitchFamily="2" charset="77"/>
              </a:rPr>
              <a:t>Making Research Look Like </a:t>
            </a:r>
            <a:r>
              <a:rPr lang="nl-NL" sz="3600" dirty="0" err="1">
                <a:latin typeface="Lexend Deca Black" pitchFamily="2" charset="77"/>
              </a:rPr>
              <a:t>the</a:t>
            </a:r>
            <a:r>
              <a:rPr lang="nl-NL" sz="3600" dirty="0">
                <a:latin typeface="Lexend Deca Black" pitchFamily="2" charset="77"/>
              </a:rPr>
              <a:t> World Looks</a:t>
            </a:r>
          </a:p>
        </p:txBody>
      </p:sp>
    </p:spTree>
    <p:extLst>
      <p:ext uri="{BB962C8B-B14F-4D97-AF65-F5344CB8AC3E}">
        <p14:creationId xmlns:p14="http://schemas.microsoft.com/office/powerpoint/2010/main" val="2187368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AF4D7642-835B-109B-15D2-4A6EF4F0DEE0}"/>
              </a:ext>
            </a:extLst>
          </p:cNvPr>
          <p:cNvGrpSpPr/>
          <p:nvPr/>
        </p:nvGrpSpPr>
        <p:grpSpPr>
          <a:xfrm>
            <a:off x="2261434" y="907007"/>
            <a:ext cx="4621133" cy="3329487"/>
            <a:chOff x="2970691" y="1034322"/>
            <a:chExt cx="4621133" cy="3329487"/>
          </a:xfrm>
        </p:grpSpPr>
        <p:sp>
          <p:nvSpPr>
            <p:cNvPr id="3" name="Oval 2">
              <a:extLst>
                <a:ext uri="{FF2B5EF4-FFF2-40B4-BE49-F238E27FC236}">
                  <a16:creationId xmlns:a16="http://schemas.microsoft.com/office/drawing/2014/main" id="{AA2E0880-7896-3582-8CC4-F28BCC10A41C}"/>
                </a:ext>
              </a:extLst>
            </p:cNvPr>
            <p:cNvSpPr>
              <a:spLocks noChangeAspect="1"/>
            </p:cNvSpPr>
            <p:nvPr/>
          </p:nvSpPr>
          <p:spPr>
            <a:xfrm>
              <a:off x="2970691" y="1843809"/>
              <a:ext cx="2677498" cy="2520000"/>
            </a:xfrm>
            <a:prstGeom prst="ellipse">
              <a:avLst/>
            </a:prstGeom>
            <a:solidFill>
              <a:srgbClr val="25A2D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400" b="1" dirty="0">
                  <a:latin typeface="Lexend Deca ExtraBold" pitchFamily="2" charset="77"/>
                  <a:cs typeface="Mokoko" panose="02060503020203020204" pitchFamily="18" charset="77"/>
                </a:rPr>
                <a:t>Making Research Look </a:t>
              </a:r>
              <a:br>
                <a:rPr lang="en-GB" sz="1400" b="1" dirty="0">
                  <a:latin typeface="Lexend Deca ExtraBold" pitchFamily="2" charset="77"/>
                  <a:cs typeface="Mokoko" panose="02060503020203020204" pitchFamily="18" charset="77"/>
                </a:rPr>
              </a:br>
              <a:r>
                <a:rPr lang="en-GB" sz="1400" b="1" dirty="0">
                  <a:latin typeface="Lexend Deca ExtraBold" pitchFamily="2" charset="77"/>
                  <a:cs typeface="Mokoko" panose="02060503020203020204" pitchFamily="18" charset="77"/>
                </a:rPr>
                <a:t>Like The World Looks</a:t>
              </a:r>
            </a:p>
            <a:p>
              <a:pPr algn="ctr"/>
              <a:r>
                <a:rPr lang="en-GB" sz="1400" dirty="0">
                  <a:latin typeface="Lexend Deca ExtraLight" pitchFamily="2" charset="77"/>
                  <a:cs typeface="Mokoko" panose="02060503020203020204" pitchFamily="18" charset="77"/>
                </a:rPr>
                <a:t>Strategies to improve it</a:t>
              </a:r>
            </a:p>
          </p:txBody>
        </p:sp>
        <p:pic>
          <p:nvPicPr>
            <p:cNvPr id="5" name="Picture 2" descr="A rainbow-painted crosswalk leads toward a historic church and plaza bordered by leafless trees and parked scooters in an urban setting."/>
            <p:cNvPicPr>
              <a:picLocks noChangeAspect="1" noChangeArrowheads="1"/>
            </p:cNvPicPr>
            <p:nvPr/>
          </p:nvPicPr>
          <p:blipFill rotWithShape="1">
            <a:blip r:embed="rId3">
              <a:extLst>
                <a:ext uri="{28A0092B-C50C-407E-A947-70E740481C1C}">
                  <a14:useLocalDpi xmlns:a14="http://schemas.microsoft.com/office/drawing/2010/main" val="0"/>
                </a:ext>
              </a:extLst>
            </a:blip>
            <a:srcRect l="24186" r="19216"/>
            <a:stretch/>
          </p:blipFill>
          <p:spPr bwMode="auto">
            <a:xfrm>
              <a:off x="5119043" y="1034322"/>
              <a:ext cx="2472781" cy="2457572"/>
            </a:xfrm>
            <a:prstGeom prst="ellipse">
              <a:avLst/>
            </a:prstGeom>
            <a:noFill/>
            <a:extLst>
              <a:ext uri="{909E8E84-426E-40DD-AFC4-6F175D3DCCD1}">
                <a14:hiddenFill xmlns:a14="http://schemas.microsoft.com/office/drawing/2010/main">
                  <a:solidFill>
                    <a:srgbClr val="FFFFFF"/>
                  </a:solidFill>
                </a14:hiddenFill>
              </a:ext>
            </a:extLst>
          </p:spPr>
        </p:pic>
      </p:grpSp>
      <p:pic>
        <p:nvPicPr>
          <p:cNvPr id="2" name="Picture 1" descr="A black background with a black square&#10;&#10;AI-generated content may be incorrect.">
            <a:extLst>
              <a:ext uri="{FF2B5EF4-FFF2-40B4-BE49-F238E27FC236}">
                <a16:creationId xmlns:a16="http://schemas.microsoft.com/office/drawing/2014/main" id="{A8887F97-48A0-DBA0-3B56-CF75F2E140B1}"/>
              </a:ext>
            </a:extLst>
          </p:cNvPr>
          <p:cNvPicPr>
            <a:picLocks noChangeAspect="1"/>
          </p:cNvPicPr>
          <p:nvPr/>
        </p:nvPicPr>
        <p:blipFill>
          <a:blip r:embed="rId4"/>
          <a:stretch>
            <a:fillRect/>
          </a:stretch>
        </p:blipFill>
        <p:spPr>
          <a:xfrm>
            <a:off x="7410105" y="4491524"/>
            <a:ext cx="1614416" cy="651976"/>
          </a:xfrm>
          <a:prstGeom prst="rect">
            <a:avLst/>
          </a:prstGeom>
        </p:spPr>
      </p:pic>
    </p:spTree>
    <p:extLst>
      <p:ext uri="{BB962C8B-B14F-4D97-AF65-F5344CB8AC3E}">
        <p14:creationId xmlns:p14="http://schemas.microsoft.com/office/powerpoint/2010/main" val="17244997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Lexend Deca" pitchFamily="2" charset="77"/>
              </a:rPr>
              <a:t>Strategies: how to solve it?</a:t>
            </a:r>
          </a:p>
        </p:txBody>
      </p:sp>
      <p:sp>
        <p:nvSpPr>
          <p:cNvPr id="3" name="Content Placeholder 2"/>
          <p:cNvSpPr>
            <a:spLocks noGrp="1"/>
          </p:cNvSpPr>
          <p:nvPr>
            <p:ph idx="1"/>
          </p:nvPr>
        </p:nvSpPr>
        <p:spPr/>
        <p:txBody>
          <a:bodyPr/>
          <a:lstStyle/>
          <a:p>
            <a:pPr>
              <a:buFont typeface="Arial" panose="020B0604020202020204" pitchFamily="34" charset="0"/>
              <a:buChar char="•"/>
            </a:pPr>
            <a:r>
              <a:rPr lang="en-US" dirty="0">
                <a:latin typeface="Lexend Deca ExtraLight" pitchFamily="2" charset="77"/>
              </a:rPr>
              <a:t>Pre-registrations</a:t>
            </a:r>
          </a:p>
          <a:p>
            <a:pPr>
              <a:buFont typeface="Arial" panose="020B0604020202020204" pitchFamily="34" charset="0"/>
              <a:buChar char="•"/>
            </a:pPr>
            <a:endParaRPr lang="en-US" dirty="0">
              <a:latin typeface="Lexend Deca ExtraLight" pitchFamily="2" charset="77"/>
            </a:endParaRPr>
          </a:p>
          <a:p>
            <a:pPr>
              <a:buFont typeface="Arial" panose="020B0604020202020204" pitchFamily="34" charset="0"/>
              <a:buChar char="•"/>
            </a:pPr>
            <a:r>
              <a:rPr lang="en-US" dirty="0">
                <a:latin typeface="Lexend Deca ExtraLight" pitchFamily="2" charset="77"/>
              </a:rPr>
              <a:t>Engaging communities: Participatory research approaches </a:t>
            </a:r>
          </a:p>
          <a:p>
            <a:endParaRPr lang="en-US" dirty="0"/>
          </a:p>
        </p:txBody>
      </p:sp>
      <p:pic>
        <p:nvPicPr>
          <p:cNvPr id="4" name="Picture 3" descr="A black background with a black square&#10;&#10;AI-generated content may be incorrect.">
            <a:extLst>
              <a:ext uri="{FF2B5EF4-FFF2-40B4-BE49-F238E27FC236}">
                <a16:creationId xmlns:a16="http://schemas.microsoft.com/office/drawing/2014/main" id="{6B3E6CCC-69A0-EDFB-50D5-246A1F3A786E}"/>
              </a:ext>
            </a:extLst>
          </p:cNvPr>
          <p:cNvPicPr>
            <a:picLocks noChangeAspect="1"/>
          </p:cNvPicPr>
          <p:nvPr/>
        </p:nvPicPr>
        <p:blipFill>
          <a:blip r:embed="rId2"/>
          <a:stretch>
            <a:fillRect/>
          </a:stretch>
        </p:blipFill>
        <p:spPr>
          <a:xfrm>
            <a:off x="7410105" y="4491524"/>
            <a:ext cx="1614416" cy="651976"/>
          </a:xfrm>
          <a:prstGeom prst="rect">
            <a:avLst/>
          </a:prstGeom>
        </p:spPr>
      </p:pic>
    </p:spTree>
    <p:extLst>
      <p:ext uri="{BB962C8B-B14F-4D97-AF65-F5344CB8AC3E}">
        <p14:creationId xmlns:p14="http://schemas.microsoft.com/office/powerpoint/2010/main" val="41859133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Lexend Deca" pitchFamily="2" charset="77"/>
              </a:rPr>
              <a:t>Pre-registrations</a:t>
            </a:r>
          </a:p>
        </p:txBody>
      </p:sp>
      <p:sp>
        <p:nvSpPr>
          <p:cNvPr id="3" name="Content Placeholder 2"/>
          <p:cNvSpPr>
            <a:spLocks noGrp="1"/>
          </p:cNvSpPr>
          <p:nvPr>
            <p:ph idx="1"/>
          </p:nvPr>
        </p:nvSpPr>
        <p:spPr/>
        <p:txBody>
          <a:bodyPr/>
          <a:lstStyle/>
          <a:p>
            <a:r>
              <a:rPr lang="en-US" dirty="0">
                <a:latin typeface="Lexend Deca ExtraLight" pitchFamily="2" charset="77"/>
              </a:rPr>
              <a:t>Goal: </a:t>
            </a:r>
            <a:r>
              <a:rPr lang="en-US" b="1" dirty="0">
                <a:latin typeface="Lexend Deca" pitchFamily="2" charset="77"/>
              </a:rPr>
              <a:t>Transparency</a:t>
            </a:r>
          </a:p>
          <a:p>
            <a:pPr lvl="1">
              <a:buFont typeface="Arial" panose="020B0604020202020204" pitchFamily="34" charset="0"/>
              <a:buChar char="•"/>
            </a:pPr>
            <a:r>
              <a:rPr lang="en-US" dirty="0">
                <a:latin typeface="Lexend Deca ExtraLight" pitchFamily="2" charset="77"/>
              </a:rPr>
              <a:t>Make researchers think about diversity and inclusivity in research and make decision about it before (pre-) they conduct any of it</a:t>
            </a:r>
          </a:p>
          <a:p>
            <a:pPr marL="358775" lvl="1" indent="0">
              <a:buNone/>
            </a:pPr>
            <a:endParaRPr lang="en-US" dirty="0">
              <a:latin typeface="Lexend Deca ExtraLight" pitchFamily="2" charset="77"/>
            </a:endParaRPr>
          </a:p>
          <a:p>
            <a:r>
              <a:rPr lang="en-US" dirty="0">
                <a:latin typeface="Lexend Deca ExtraLight" pitchFamily="2" charset="77"/>
              </a:rPr>
              <a:t>Many existing pre-registration forms for different types of research</a:t>
            </a:r>
          </a:p>
        </p:txBody>
      </p:sp>
      <p:pic>
        <p:nvPicPr>
          <p:cNvPr id="4" name="Picture 3" descr="A black background with a black square&#10;&#10;AI-generated content may be incorrect.">
            <a:extLst>
              <a:ext uri="{FF2B5EF4-FFF2-40B4-BE49-F238E27FC236}">
                <a16:creationId xmlns:a16="http://schemas.microsoft.com/office/drawing/2014/main" id="{B0E245C0-6BAB-1452-177F-7EB437569053}"/>
              </a:ext>
            </a:extLst>
          </p:cNvPr>
          <p:cNvPicPr>
            <a:picLocks noChangeAspect="1"/>
          </p:cNvPicPr>
          <p:nvPr/>
        </p:nvPicPr>
        <p:blipFill>
          <a:blip r:embed="rId2"/>
          <a:stretch>
            <a:fillRect/>
          </a:stretch>
        </p:blipFill>
        <p:spPr>
          <a:xfrm>
            <a:off x="7410105" y="4491524"/>
            <a:ext cx="1614416" cy="651976"/>
          </a:xfrm>
          <a:prstGeom prst="rect">
            <a:avLst/>
          </a:prstGeom>
        </p:spPr>
      </p:pic>
    </p:spTree>
    <p:extLst>
      <p:ext uri="{BB962C8B-B14F-4D97-AF65-F5344CB8AC3E}">
        <p14:creationId xmlns:p14="http://schemas.microsoft.com/office/powerpoint/2010/main" val="191584119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5BD99DD3-CD68-2B27-C470-4FE4A34E575A}"/>
              </a:ext>
            </a:extLst>
          </p:cNvPr>
          <p:cNvSpPr>
            <a:spLocks noChangeAspect="1"/>
          </p:cNvSpPr>
          <p:nvPr/>
        </p:nvSpPr>
        <p:spPr>
          <a:xfrm>
            <a:off x="3233251" y="1311750"/>
            <a:ext cx="2677498" cy="2520000"/>
          </a:xfrm>
          <a:prstGeom prst="ellipse">
            <a:avLst/>
          </a:prstGeom>
          <a:solidFill>
            <a:srgbClr val="011A3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200" b="1" dirty="0">
                <a:latin typeface="Lexend Deca ExtraBold" pitchFamily="2" charset="77"/>
                <a:cs typeface="Mokoko" panose="02060503020203020204" pitchFamily="18" charset="77"/>
              </a:rPr>
              <a:t>In what steps of the research cycle is making decisions about diversity and inclusivity important?</a:t>
            </a:r>
            <a:endParaRPr lang="en-GB" sz="1200" dirty="0">
              <a:latin typeface="Lexend Deca ExtraLight" pitchFamily="2" charset="77"/>
              <a:cs typeface="Mokoko" panose="02060503020203020204" pitchFamily="18" charset="77"/>
            </a:endParaRPr>
          </a:p>
        </p:txBody>
      </p:sp>
      <p:pic>
        <p:nvPicPr>
          <p:cNvPr id="3" name="Picture 2" descr="A black background with a black square&#10;&#10;AI-generated content may be incorrect.">
            <a:extLst>
              <a:ext uri="{FF2B5EF4-FFF2-40B4-BE49-F238E27FC236}">
                <a16:creationId xmlns:a16="http://schemas.microsoft.com/office/drawing/2014/main" id="{615D6C52-A8E9-A0FB-96A3-8E856C7A504B}"/>
              </a:ext>
            </a:extLst>
          </p:cNvPr>
          <p:cNvPicPr>
            <a:picLocks noChangeAspect="1"/>
          </p:cNvPicPr>
          <p:nvPr/>
        </p:nvPicPr>
        <p:blipFill>
          <a:blip r:embed="rId2"/>
          <a:stretch>
            <a:fillRect/>
          </a:stretch>
        </p:blipFill>
        <p:spPr>
          <a:xfrm>
            <a:off x="7410105" y="4491524"/>
            <a:ext cx="1614416" cy="651976"/>
          </a:xfrm>
          <a:prstGeom prst="rect">
            <a:avLst/>
          </a:prstGeom>
        </p:spPr>
      </p:pic>
    </p:spTree>
    <p:extLst>
      <p:ext uri="{BB962C8B-B14F-4D97-AF65-F5344CB8AC3E}">
        <p14:creationId xmlns:p14="http://schemas.microsoft.com/office/powerpoint/2010/main" val="361942598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5BD99DD3-CD68-2B27-C470-4FE4A34E575A}"/>
              </a:ext>
            </a:extLst>
          </p:cNvPr>
          <p:cNvSpPr>
            <a:spLocks noChangeAspect="1"/>
          </p:cNvSpPr>
          <p:nvPr/>
        </p:nvSpPr>
        <p:spPr>
          <a:xfrm>
            <a:off x="2468252" y="591750"/>
            <a:ext cx="4207497" cy="3960000"/>
          </a:xfrm>
          <a:prstGeom prst="ellipse">
            <a:avLst/>
          </a:prstGeom>
          <a:solidFill>
            <a:srgbClr val="011A3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b="1" dirty="0">
              <a:latin typeface="Lexend Deca ExtraBold" pitchFamily="2" charset="77"/>
              <a:cs typeface="Mokoko" panose="02060503020203020204" pitchFamily="18" charset="77"/>
            </a:endParaRPr>
          </a:p>
          <a:p>
            <a:pPr algn="ctr"/>
            <a:r>
              <a:rPr lang="en-GB" sz="1200" dirty="0">
                <a:latin typeface="Lexend Deca ExtraLight" pitchFamily="2" charset="77"/>
                <a:cs typeface="Mokoko" panose="02060503020203020204" pitchFamily="18" charset="77"/>
              </a:rPr>
              <a:t>Lesbian, gay, bisexual, transgender, intersex, or queer (LGBTIQ+) individuals with refugee status face </a:t>
            </a:r>
            <a:r>
              <a:rPr lang="en-GB" sz="1200" b="1" dirty="0">
                <a:latin typeface="Lexend Deca ExtraBold" pitchFamily="2" charset="77"/>
                <a:cs typeface="Mokoko" panose="02060503020203020204" pitchFamily="18" charset="77"/>
              </a:rPr>
              <a:t>unique challenges due to their dual identity.</a:t>
            </a:r>
          </a:p>
          <a:p>
            <a:pPr algn="ctr"/>
            <a:endParaRPr lang="en-GB" sz="1200" b="1" dirty="0">
              <a:latin typeface="Lexend Deca ExtraBold" pitchFamily="2" charset="77"/>
              <a:cs typeface="Mokoko" panose="02060503020203020204" pitchFamily="18" charset="77"/>
            </a:endParaRPr>
          </a:p>
          <a:p>
            <a:pPr algn="ctr"/>
            <a:r>
              <a:rPr lang="en-GB" sz="1200" dirty="0">
                <a:latin typeface="Lexend Deca ExtraLight" pitchFamily="2" charset="77"/>
                <a:cs typeface="Mokoko" panose="02060503020203020204" pitchFamily="18" charset="77"/>
              </a:rPr>
              <a:t>These challenges include trauma, feelings of isolation in new environments, and barriers to accessing appropriate support services.</a:t>
            </a:r>
          </a:p>
        </p:txBody>
      </p:sp>
      <p:sp>
        <p:nvSpPr>
          <p:cNvPr id="5" name="Oval 4">
            <a:extLst>
              <a:ext uri="{FF2B5EF4-FFF2-40B4-BE49-F238E27FC236}">
                <a16:creationId xmlns:a16="http://schemas.microsoft.com/office/drawing/2014/main" id="{3FD5F019-276A-18DE-E544-F5BE76429EF8}"/>
              </a:ext>
            </a:extLst>
          </p:cNvPr>
          <p:cNvSpPr>
            <a:spLocks noChangeAspect="1"/>
          </p:cNvSpPr>
          <p:nvPr/>
        </p:nvSpPr>
        <p:spPr>
          <a:xfrm>
            <a:off x="6256890" y="985092"/>
            <a:ext cx="2294998" cy="2160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100" b="1" dirty="0">
                <a:solidFill>
                  <a:srgbClr val="01193C"/>
                </a:solidFill>
                <a:latin typeface="Lexend Deca SemiBold" pitchFamily="2" charset="77"/>
                <a:cs typeface="Mokoko" panose="02060503020203020204" pitchFamily="18" charset="77"/>
              </a:rPr>
              <a:t>Research Question</a:t>
            </a:r>
          </a:p>
          <a:p>
            <a:pPr algn="ctr"/>
            <a:endParaRPr lang="en-GB" sz="1100" b="1" dirty="0">
              <a:solidFill>
                <a:srgbClr val="01193C"/>
              </a:solidFill>
              <a:latin typeface="Lexend Deca SemiBold" pitchFamily="2" charset="77"/>
              <a:cs typeface="Mokoko" panose="02060503020203020204" pitchFamily="18" charset="77"/>
            </a:endParaRPr>
          </a:p>
          <a:p>
            <a:pPr algn="ctr"/>
            <a:r>
              <a:rPr lang="en-GB" sz="1100" dirty="0">
                <a:solidFill>
                  <a:srgbClr val="01193C"/>
                </a:solidFill>
                <a:latin typeface="Lexend Deca ExtraLight" pitchFamily="2" charset="77"/>
                <a:cs typeface="Mokoko" panose="02060503020203020204" pitchFamily="18" charset="77"/>
              </a:rPr>
              <a:t>What are the mental health experiences and challenges of LGBTIQ+ individuals with refugee status?</a:t>
            </a:r>
          </a:p>
        </p:txBody>
      </p:sp>
      <p:sp>
        <p:nvSpPr>
          <p:cNvPr id="2" name="Title 1">
            <a:extLst>
              <a:ext uri="{FF2B5EF4-FFF2-40B4-BE49-F238E27FC236}">
                <a16:creationId xmlns:a16="http://schemas.microsoft.com/office/drawing/2014/main" id="{24C9A286-35F2-0CE8-7FC9-4068CD9ECD9C}"/>
              </a:ext>
            </a:extLst>
          </p:cNvPr>
          <p:cNvSpPr txBox="1">
            <a:spLocks/>
          </p:cNvSpPr>
          <p:nvPr/>
        </p:nvSpPr>
        <p:spPr>
          <a:xfrm>
            <a:off x="360001" y="310695"/>
            <a:ext cx="2675508" cy="567000"/>
          </a:xfrm>
          <a:prstGeom prst="rect">
            <a:avLst/>
          </a:prstGeom>
        </p:spPr>
        <p:txBody>
          <a:bodyPr vert="horz" lIns="0" tIns="0" rIns="0" bIns="0" rtlCol="0" anchor="t" anchorCtr="0">
            <a:noAutofit/>
          </a:bodyPr>
          <a:lstStyle>
            <a:lvl1pPr algn="l" defTabSz="457200" rtl="0" eaLnBrk="1" latinLnBrk="0" hangingPunct="1">
              <a:spcBef>
                <a:spcPct val="0"/>
              </a:spcBef>
              <a:buNone/>
              <a:defRPr sz="5400" b="1" kern="1200">
                <a:solidFill>
                  <a:srgbClr val="FFFFFF"/>
                </a:solidFill>
                <a:latin typeface="+mj-lt"/>
                <a:ea typeface="+mj-ea"/>
                <a:cs typeface="Verdana"/>
              </a:defRPr>
            </a:lvl1pPr>
          </a:lstStyle>
          <a:p>
            <a:r>
              <a:rPr lang="en-US" sz="3600" dirty="0">
                <a:latin typeface="Lexend Deca" pitchFamily="2" charset="77"/>
              </a:rPr>
              <a:t>Interactive part</a:t>
            </a:r>
          </a:p>
        </p:txBody>
      </p:sp>
      <p:sp>
        <p:nvSpPr>
          <p:cNvPr id="3" name="Oval 2">
            <a:extLst>
              <a:ext uri="{FF2B5EF4-FFF2-40B4-BE49-F238E27FC236}">
                <a16:creationId xmlns:a16="http://schemas.microsoft.com/office/drawing/2014/main" id="{0688E771-3C84-E468-80A2-E159DEFEF07F}"/>
              </a:ext>
            </a:extLst>
          </p:cNvPr>
          <p:cNvSpPr>
            <a:spLocks noChangeAspect="1"/>
          </p:cNvSpPr>
          <p:nvPr/>
        </p:nvSpPr>
        <p:spPr>
          <a:xfrm>
            <a:off x="1798877" y="3145092"/>
            <a:ext cx="1338749" cy="1260000"/>
          </a:xfrm>
          <a:prstGeom prst="ellipse">
            <a:avLst/>
          </a:prstGeom>
          <a:solidFill>
            <a:srgbClr val="E3051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600" b="1" dirty="0">
                <a:latin typeface="Lexend Deca ExtraBold" pitchFamily="2" charset="77"/>
                <a:cs typeface="Mokoko" panose="02060503020203020204" pitchFamily="18" charset="77"/>
              </a:rPr>
              <a:t>Case</a:t>
            </a:r>
            <a:endParaRPr lang="en-GB" sz="1600" dirty="0">
              <a:latin typeface="Lexend Deca ExtraLight" pitchFamily="2" charset="77"/>
              <a:cs typeface="Mokoko" panose="02060503020203020204" pitchFamily="18" charset="77"/>
            </a:endParaRPr>
          </a:p>
        </p:txBody>
      </p:sp>
      <p:pic>
        <p:nvPicPr>
          <p:cNvPr id="6" name="Picture 5" descr="A black background with a black square&#10;&#10;AI-generated content may be incorrect.">
            <a:extLst>
              <a:ext uri="{FF2B5EF4-FFF2-40B4-BE49-F238E27FC236}">
                <a16:creationId xmlns:a16="http://schemas.microsoft.com/office/drawing/2014/main" id="{4636AAB7-9FF1-2B50-0C1B-935D7197EA00}"/>
              </a:ext>
            </a:extLst>
          </p:cNvPr>
          <p:cNvPicPr>
            <a:picLocks noChangeAspect="1"/>
          </p:cNvPicPr>
          <p:nvPr/>
        </p:nvPicPr>
        <p:blipFill>
          <a:blip r:embed="rId2"/>
          <a:stretch>
            <a:fillRect/>
          </a:stretch>
        </p:blipFill>
        <p:spPr>
          <a:xfrm>
            <a:off x="7410105" y="4491524"/>
            <a:ext cx="1614416" cy="651976"/>
          </a:xfrm>
          <a:prstGeom prst="rect">
            <a:avLst/>
          </a:prstGeom>
        </p:spPr>
      </p:pic>
    </p:spTree>
    <p:extLst>
      <p:ext uri="{BB962C8B-B14F-4D97-AF65-F5344CB8AC3E}">
        <p14:creationId xmlns:p14="http://schemas.microsoft.com/office/powerpoint/2010/main" val="405212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5BD99DD3-CD68-2B27-C470-4FE4A34E575A}"/>
              </a:ext>
            </a:extLst>
          </p:cNvPr>
          <p:cNvSpPr>
            <a:spLocks noChangeAspect="1"/>
          </p:cNvSpPr>
          <p:nvPr/>
        </p:nvSpPr>
        <p:spPr>
          <a:xfrm>
            <a:off x="2468252" y="591750"/>
            <a:ext cx="4207497" cy="3960000"/>
          </a:xfrm>
          <a:prstGeom prst="ellipse">
            <a:avLst/>
          </a:prstGeom>
          <a:solidFill>
            <a:srgbClr val="011A3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b="1" dirty="0">
              <a:latin typeface="Lexend Deca ExtraBold" pitchFamily="2" charset="77"/>
              <a:cs typeface="Mokoko" panose="02060503020203020204" pitchFamily="18" charset="77"/>
            </a:endParaRPr>
          </a:p>
          <a:p>
            <a:pPr algn="ctr"/>
            <a:r>
              <a:rPr lang="en-GB" sz="1200" dirty="0">
                <a:latin typeface="Lexend Deca ExtraLight" pitchFamily="2" charset="77"/>
                <a:cs typeface="Mokoko" panose="02060503020203020204" pitchFamily="18" charset="77"/>
              </a:rPr>
              <a:t>Explain the composition of the research team in terms of different characteristics (such as geography, sexual orientation, gender, race, ethnicity) </a:t>
            </a:r>
            <a:r>
              <a:rPr lang="en-GB" sz="1200" b="1" dirty="0">
                <a:latin typeface="Lexend Deca SemiBold" pitchFamily="2" charset="77"/>
                <a:cs typeface="Mokoko" panose="02060503020203020204" pitchFamily="18" charset="77"/>
              </a:rPr>
              <a:t>and how those relate to the research itself</a:t>
            </a:r>
            <a:r>
              <a:rPr lang="en-GB" sz="1200" dirty="0">
                <a:latin typeface="Lexend Deca ExtraLight" pitchFamily="2" charset="77"/>
                <a:cs typeface="Mokoko" panose="02060503020203020204" pitchFamily="18" charset="77"/>
              </a:rPr>
              <a:t>. </a:t>
            </a:r>
          </a:p>
          <a:p>
            <a:pPr algn="ctr"/>
            <a:endParaRPr lang="en-GB" sz="1200" dirty="0">
              <a:latin typeface="Lexend Deca ExtraLight" pitchFamily="2" charset="77"/>
              <a:cs typeface="Mokoko" panose="02060503020203020204" pitchFamily="18" charset="77"/>
            </a:endParaRPr>
          </a:p>
          <a:p>
            <a:pPr algn="ctr"/>
            <a:r>
              <a:rPr lang="en-GB" sz="1200" dirty="0">
                <a:latin typeface="Lexend Deca ExtraLight" pitchFamily="2" charset="77"/>
                <a:cs typeface="Mokoko" panose="02060503020203020204" pitchFamily="18" charset="77"/>
              </a:rPr>
              <a:t>This information should only be shared if it is safe to do so. </a:t>
            </a:r>
          </a:p>
        </p:txBody>
      </p:sp>
      <p:sp>
        <p:nvSpPr>
          <p:cNvPr id="5" name="Oval 4">
            <a:extLst>
              <a:ext uri="{FF2B5EF4-FFF2-40B4-BE49-F238E27FC236}">
                <a16:creationId xmlns:a16="http://schemas.microsoft.com/office/drawing/2014/main" id="{3FD5F019-276A-18DE-E544-F5BE76429EF8}"/>
              </a:ext>
            </a:extLst>
          </p:cNvPr>
          <p:cNvSpPr>
            <a:spLocks noChangeAspect="1"/>
          </p:cNvSpPr>
          <p:nvPr/>
        </p:nvSpPr>
        <p:spPr>
          <a:xfrm>
            <a:off x="6256890" y="985092"/>
            <a:ext cx="2294998" cy="2160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100" dirty="0">
                <a:solidFill>
                  <a:srgbClr val="01193C"/>
                </a:solidFill>
                <a:latin typeface="Lexend Deca ExtraLight" pitchFamily="2" charset="77"/>
                <a:cs typeface="Mokoko" panose="02060503020203020204" pitchFamily="18" charset="77"/>
              </a:rPr>
              <a:t>What specific characteristics are important for describing the composition of the research team conducting this study?</a:t>
            </a:r>
          </a:p>
        </p:txBody>
      </p:sp>
      <p:sp>
        <p:nvSpPr>
          <p:cNvPr id="2" name="Title 1">
            <a:extLst>
              <a:ext uri="{FF2B5EF4-FFF2-40B4-BE49-F238E27FC236}">
                <a16:creationId xmlns:a16="http://schemas.microsoft.com/office/drawing/2014/main" id="{24C9A286-35F2-0CE8-7FC9-4068CD9ECD9C}"/>
              </a:ext>
            </a:extLst>
          </p:cNvPr>
          <p:cNvSpPr txBox="1">
            <a:spLocks/>
          </p:cNvSpPr>
          <p:nvPr/>
        </p:nvSpPr>
        <p:spPr>
          <a:xfrm>
            <a:off x="360001" y="310695"/>
            <a:ext cx="2675508" cy="567000"/>
          </a:xfrm>
          <a:prstGeom prst="rect">
            <a:avLst/>
          </a:prstGeom>
        </p:spPr>
        <p:txBody>
          <a:bodyPr vert="horz" lIns="0" tIns="0" rIns="0" bIns="0" rtlCol="0" anchor="t" anchorCtr="0">
            <a:noAutofit/>
          </a:bodyPr>
          <a:lstStyle>
            <a:lvl1pPr algn="l" defTabSz="457200" rtl="0" eaLnBrk="1" latinLnBrk="0" hangingPunct="1">
              <a:spcBef>
                <a:spcPct val="0"/>
              </a:spcBef>
              <a:buNone/>
              <a:defRPr sz="5400" b="1" kern="1200">
                <a:solidFill>
                  <a:srgbClr val="FFFFFF"/>
                </a:solidFill>
                <a:latin typeface="+mj-lt"/>
                <a:ea typeface="+mj-ea"/>
                <a:cs typeface="Verdana"/>
              </a:defRPr>
            </a:lvl1pPr>
          </a:lstStyle>
          <a:p>
            <a:r>
              <a:rPr lang="en-US" sz="3600" dirty="0">
                <a:latin typeface="Lexend Deca" pitchFamily="2" charset="77"/>
              </a:rPr>
              <a:t>Interactive part</a:t>
            </a:r>
          </a:p>
        </p:txBody>
      </p:sp>
      <p:sp>
        <p:nvSpPr>
          <p:cNvPr id="3" name="Oval 2">
            <a:extLst>
              <a:ext uri="{FF2B5EF4-FFF2-40B4-BE49-F238E27FC236}">
                <a16:creationId xmlns:a16="http://schemas.microsoft.com/office/drawing/2014/main" id="{0688E771-3C84-E468-80A2-E159DEFEF07F}"/>
              </a:ext>
            </a:extLst>
          </p:cNvPr>
          <p:cNvSpPr>
            <a:spLocks noChangeAspect="1"/>
          </p:cNvSpPr>
          <p:nvPr/>
        </p:nvSpPr>
        <p:spPr>
          <a:xfrm>
            <a:off x="1798877" y="3145092"/>
            <a:ext cx="1338749" cy="1260000"/>
          </a:xfrm>
          <a:prstGeom prst="ellipse">
            <a:avLst/>
          </a:prstGeom>
          <a:solidFill>
            <a:srgbClr val="E3051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900" b="1" dirty="0">
                <a:latin typeface="Lexend Deca ExtraBold" pitchFamily="2" charset="77"/>
                <a:cs typeface="Mokoko" panose="02060503020203020204" pitchFamily="18" charset="77"/>
              </a:rPr>
              <a:t>Research team composition</a:t>
            </a:r>
            <a:endParaRPr lang="en-GB" sz="900" dirty="0">
              <a:latin typeface="Lexend Deca ExtraLight" pitchFamily="2" charset="77"/>
              <a:cs typeface="Mokoko" panose="02060503020203020204" pitchFamily="18" charset="77"/>
            </a:endParaRPr>
          </a:p>
        </p:txBody>
      </p:sp>
      <p:pic>
        <p:nvPicPr>
          <p:cNvPr id="6" name="Picture 5" descr="A black background with a black square&#10;&#10;AI-generated content may be incorrect.">
            <a:extLst>
              <a:ext uri="{FF2B5EF4-FFF2-40B4-BE49-F238E27FC236}">
                <a16:creationId xmlns:a16="http://schemas.microsoft.com/office/drawing/2014/main" id="{2447E4B2-D3F3-B1F4-EA9A-7C351CEB0151}"/>
              </a:ext>
            </a:extLst>
          </p:cNvPr>
          <p:cNvPicPr>
            <a:picLocks noChangeAspect="1"/>
          </p:cNvPicPr>
          <p:nvPr/>
        </p:nvPicPr>
        <p:blipFill>
          <a:blip r:embed="rId2"/>
          <a:stretch>
            <a:fillRect/>
          </a:stretch>
        </p:blipFill>
        <p:spPr>
          <a:xfrm>
            <a:off x="7410105" y="4491524"/>
            <a:ext cx="1614416" cy="651976"/>
          </a:xfrm>
          <a:prstGeom prst="rect">
            <a:avLst/>
          </a:prstGeom>
        </p:spPr>
      </p:pic>
    </p:spTree>
    <p:extLst>
      <p:ext uri="{BB962C8B-B14F-4D97-AF65-F5344CB8AC3E}">
        <p14:creationId xmlns:p14="http://schemas.microsoft.com/office/powerpoint/2010/main" val="3732616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5BD99DD3-CD68-2B27-C470-4FE4A34E575A}"/>
              </a:ext>
            </a:extLst>
          </p:cNvPr>
          <p:cNvSpPr>
            <a:spLocks noChangeAspect="1"/>
          </p:cNvSpPr>
          <p:nvPr/>
        </p:nvSpPr>
        <p:spPr>
          <a:xfrm>
            <a:off x="2468252" y="591750"/>
            <a:ext cx="4207497" cy="3960000"/>
          </a:xfrm>
          <a:prstGeom prst="ellipse">
            <a:avLst/>
          </a:prstGeom>
          <a:solidFill>
            <a:srgbClr val="011A3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b="1" dirty="0">
              <a:latin typeface="Lexend Deca ExtraBold" pitchFamily="2" charset="77"/>
              <a:cs typeface="Mokoko" panose="02060503020203020204" pitchFamily="18" charset="77"/>
            </a:endParaRPr>
          </a:p>
          <a:p>
            <a:pPr algn="ctr"/>
            <a:r>
              <a:rPr lang="en-GB" sz="1200" dirty="0">
                <a:latin typeface="Lexend Deca ExtraLight" pitchFamily="2" charset="77"/>
                <a:cs typeface="Mokoko" panose="02060503020203020204" pitchFamily="18" charset="77"/>
              </a:rPr>
              <a:t>Lesbian, gay, bisexual, transgender, intersex, or queer (LGBTIQ+) individuals with refugee status face </a:t>
            </a:r>
            <a:r>
              <a:rPr lang="en-GB" sz="1200" b="1" dirty="0">
                <a:latin typeface="Lexend Deca ExtraBold" pitchFamily="2" charset="77"/>
                <a:cs typeface="Mokoko" panose="02060503020203020204" pitchFamily="18" charset="77"/>
              </a:rPr>
              <a:t>unique challenges due to their dual identity.</a:t>
            </a:r>
          </a:p>
          <a:p>
            <a:pPr algn="ctr"/>
            <a:endParaRPr lang="en-GB" sz="1200" b="1" dirty="0">
              <a:latin typeface="Lexend Deca ExtraBold" pitchFamily="2" charset="77"/>
              <a:cs typeface="Mokoko" panose="02060503020203020204" pitchFamily="18" charset="77"/>
            </a:endParaRPr>
          </a:p>
          <a:p>
            <a:pPr algn="ctr"/>
            <a:r>
              <a:rPr lang="en-GB" sz="1200" dirty="0">
                <a:latin typeface="Lexend Deca ExtraLight" pitchFamily="2" charset="77"/>
                <a:cs typeface="Mokoko" panose="02060503020203020204" pitchFamily="18" charset="77"/>
              </a:rPr>
              <a:t>These challenges include trauma, feelings of isolation in new environments, and barriers to accessing appropriate support services.</a:t>
            </a:r>
          </a:p>
        </p:txBody>
      </p:sp>
      <p:sp>
        <p:nvSpPr>
          <p:cNvPr id="2" name="Title 1">
            <a:extLst>
              <a:ext uri="{FF2B5EF4-FFF2-40B4-BE49-F238E27FC236}">
                <a16:creationId xmlns:a16="http://schemas.microsoft.com/office/drawing/2014/main" id="{24C9A286-35F2-0CE8-7FC9-4068CD9ECD9C}"/>
              </a:ext>
            </a:extLst>
          </p:cNvPr>
          <p:cNvSpPr txBox="1">
            <a:spLocks/>
          </p:cNvSpPr>
          <p:nvPr/>
        </p:nvSpPr>
        <p:spPr>
          <a:xfrm>
            <a:off x="360001" y="310695"/>
            <a:ext cx="2675508" cy="567000"/>
          </a:xfrm>
          <a:prstGeom prst="rect">
            <a:avLst/>
          </a:prstGeom>
        </p:spPr>
        <p:txBody>
          <a:bodyPr vert="horz" lIns="0" tIns="0" rIns="0" bIns="0" rtlCol="0" anchor="t" anchorCtr="0">
            <a:noAutofit/>
          </a:bodyPr>
          <a:lstStyle>
            <a:lvl1pPr algn="l" defTabSz="457200" rtl="0" eaLnBrk="1" latinLnBrk="0" hangingPunct="1">
              <a:spcBef>
                <a:spcPct val="0"/>
              </a:spcBef>
              <a:buNone/>
              <a:defRPr sz="5400" b="1" kern="1200">
                <a:solidFill>
                  <a:srgbClr val="FFFFFF"/>
                </a:solidFill>
                <a:latin typeface="+mj-lt"/>
                <a:ea typeface="+mj-ea"/>
                <a:cs typeface="Verdana"/>
              </a:defRPr>
            </a:lvl1pPr>
          </a:lstStyle>
          <a:p>
            <a:r>
              <a:rPr lang="en-US" sz="3600" dirty="0">
                <a:latin typeface="Lexend Deca" pitchFamily="2" charset="77"/>
              </a:rPr>
              <a:t>Interactive part</a:t>
            </a:r>
          </a:p>
        </p:txBody>
      </p:sp>
      <p:sp>
        <p:nvSpPr>
          <p:cNvPr id="6" name="Oval 5">
            <a:extLst>
              <a:ext uri="{FF2B5EF4-FFF2-40B4-BE49-F238E27FC236}">
                <a16:creationId xmlns:a16="http://schemas.microsoft.com/office/drawing/2014/main" id="{D7696B82-788C-8697-448D-6C521EC9BB7B}"/>
              </a:ext>
            </a:extLst>
          </p:cNvPr>
          <p:cNvSpPr>
            <a:spLocks noChangeAspect="1"/>
          </p:cNvSpPr>
          <p:nvPr/>
        </p:nvSpPr>
        <p:spPr>
          <a:xfrm>
            <a:off x="1798877" y="3145092"/>
            <a:ext cx="1338749" cy="1260000"/>
          </a:xfrm>
          <a:prstGeom prst="ellipse">
            <a:avLst/>
          </a:prstGeom>
          <a:solidFill>
            <a:srgbClr val="E3051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900" b="1" dirty="0">
                <a:latin typeface="Lexend Deca ExtraBold" pitchFamily="2" charset="77"/>
                <a:cs typeface="Mokoko" panose="02060503020203020204" pitchFamily="18" charset="77"/>
              </a:rPr>
              <a:t>Research team composition</a:t>
            </a:r>
            <a:endParaRPr lang="en-GB" sz="900" dirty="0">
              <a:latin typeface="Lexend Deca ExtraLight" pitchFamily="2" charset="77"/>
              <a:cs typeface="Mokoko" panose="02060503020203020204" pitchFamily="18" charset="77"/>
            </a:endParaRPr>
          </a:p>
        </p:txBody>
      </p:sp>
      <p:sp>
        <p:nvSpPr>
          <p:cNvPr id="7" name="Oval 6">
            <a:extLst>
              <a:ext uri="{FF2B5EF4-FFF2-40B4-BE49-F238E27FC236}">
                <a16:creationId xmlns:a16="http://schemas.microsoft.com/office/drawing/2014/main" id="{7EEC679F-7B6D-452F-99F4-A5395407BE61}"/>
              </a:ext>
            </a:extLst>
          </p:cNvPr>
          <p:cNvSpPr>
            <a:spLocks noChangeAspect="1"/>
          </p:cNvSpPr>
          <p:nvPr/>
        </p:nvSpPr>
        <p:spPr>
          <a:xfrm>
            <a:off x="6256890" y="985092"/>
            <a:ext cx="2294998" cy="2160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100" dirty="0">
                <a:solidFill>
                  <a:srgbClr val="01193C"/>
                </a:solidFill>
                <a:latin typeface="Lexend Deca ExtraLight" pitchFamily="2" charset="77"/>
                <a:cs typeface="Mokoko" panose="02060503020203020204" pitchFamily="18" charset="77"/>
              </a:rPr>
              <a:t>What specific characteristics are important for describing the composition of the research team conducting this study?</a:t>
            </a:r>
          </a:p>
        </p:txBody>
      </p:sp>
      <p:pic>
        <p:nvPicPr>
          <p:cNvPr id="3" name="Picture 2" descr="A black background with a black square&#10;&#10;AI-generated content may be incorrect.">
            <a:extLst>
              <a:ext uri="{FF2B5EF4-FFF2-40B4-BE49-F238E27FC236}">
                <a16:creationId xmlns:a16="http://schemas.microsoft.com/office/drawing/2014/main" id="{DB2996FE-C1F6-50AB-D0CF-F61CF5E1A093}"/>
              </a:ext>
            </a:extLst>
          </p:cNvPr>
          <p:cNvPicPr>
            <a:picLocks noChangeAspect="1"/>
          </p:cNvPicPr>
          <p:nvPr/>
        </p:nvPicPr>
        <p:blipFill>
          <a:blip r:embed="rId2"/>
          <a:stretch>
            <a:fillRect/>
          </a:stretch>
        </p:blipFill>
        <p:spPr>
          <a:xfrm>
            <a:off x="7410105" y="4491524"/>
            <a:ext cx="1614416" cy="651976"/>
          </a:xfrm>
          <a:prstGeom prst="rect">
            <a:avLst/>
          </a:prstGeom>
        </p:spPr>
      </p:pic>
    </p:spTree>
    <p:extLst>
      <p:ext uri="{BB962C8B-B14F-4D97-AF65-F5344CB8AC3E}">
        <p14:creationId xmlns:p14="http://schemas.microsoft.com/office/powerpoint/2010/main" val="24016110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4547E2-D290-38CC-62AF-7A18BB0C48B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10AFA8B-4F84-4C79-CCB1-15080D71D53B}"/>
              </a:ext>
            </a:extLst>
          </p:cNvPr>
          <p:cNvSpPr>
            <a:spLocks noGrp="1"/>
          </p:cNvSpPr>
          <p:nvPr>
            <p:ph type="title"/>
          </p:nvPr>
        </p:nvSpPr>
        <p:spPr/>
        <p:txBody>
          <a:bodyPr>
            <a:normAutofit/>
          </a:bodyPr>
          <a:lstStyle/>
          <a:p>
            <a:r>
              <a:rPr lang="en-US" dirty="0">
                <a:latin typeface="Lexend Deca" pitchFamily="2" charset="77"/>
              </a:rPr>
              <a:t>Disclaimer</a:t>
            </a:r>
          </a:p>
        </p:txBody>
      </p:sp>
      <p:sp>
        <p:nvSpPr>
          <p:cNvPr id="3" name="Content Placeholder 2">
            <a:extLst>
              <a:ext uri="{FF2B5EF4-FFF2-40B4-BE49-F238E27FC236}">
                <a16:creationId xmlns:a16="http://schemas.microsoft.com/office/drawing/2014/main" id="{40B1F38C-8000-C8F1-329C-23D9D6AA5FE2}"/>
              </a:ext>
            </a:extLst>
          </p:cNvPr>
          <p:cNvSpPr>
            <a:spLocks noGrp="1"/>
          </p:cNvSpPr>
          <p:nvPr>
            <p:ph idx="1"/>
          </p:nvPr>
        </p:nvSpPr>
        <p:spPr>
          <a:xfrm>
            <a:off x="408601" y="1127767"/>
            <a:ext cx="8326799" cy="2887967"/>
          </a:xfrm>
        </p:spPr>
        <p:txBody>
          <a:bodyPr/>
          <a:lstStyle/>
          <a:p>
            <a:pPr marL="0" indent="0">
              <a:buNone/>
            </a:pPr>
            <a:r>
              <a:rPr lang="en-GB" sz="2800" noProof="0" dirty="0">
                <a:latin typeface="Lexend Deca ExtraLight" pitchFamily="2" charset="77"/>
              </a:rPr>
              <a:t>I am a </a:t>
            </a:r>
            <a:r>
              <a:rPr lang="en-GB" sz="2800" b="1" noProof="0" dirty="0">
                <a:latin typeface="Lexend Deca SemiBold" pitchFamily="2" charset="77"/>
              </a:rPr>
              <a:t>social scientist</a:t>
            </a:r>
            <a:r>
              <a:rPr lang="en-GB" sz="2800" noProof="0" dirty="0">
                <a:latin typeface="Lexend Deca ExtraLight" pitchFamily="2" charset="77"/>
              </a:rPr>
              <a:t>, many of my experiences are based on that</a:t>
            </a:r>
            <a:endParaRPr lang="en-GB" sz="1800" noProof="0" dirty="0">
              <a:latin typeface="Lexend Deca ExtraLight" pitchFamily="2" charset="77"/>
            </a:endParaRPr>
          </a:p>
        </p:txBody>
      </p:sp>
      <p:pic>
        <p:nvPicPr>
          <p:cNvPr id="4" name="Picture 3" descr="A black background with a black square&#10;&#10;AI-generated content may be incorrect.">
            <a:extLst>
              <a:ext uri="{FF2B5EF4-FFF2-40B4-BE49-F238E27FC236}">
                <a16:creationId xmlns:a16="http://schemas.microsoft.com/office/drawing/2014/main" id="{52785451-9C4D-71B1-8CB2-32129F950B0F}"/>
              </a:ext>
            </a:extLst>
          </p:cNvPr>
          <p:cNvPicPr>
            <a:picLocks noChangeAspect="1"/>
          </p:cNvPicPr>
          <p:nvPr/>
        </p:nvPicPr>
        <p:blipFill>
          <a:blip r:embed="rId3"/>
          <a:stretch>
            <a:fillRect/>
          </a:stretch>
        </p:blipFill>
        <p:spPr>
          <a:xfrm>
            <a:off x="7410105" y="4491524"/>
            <a:ext cx="1614416" cy="651976"/>
          </a:xfrm>
          <a:prstGeom prst="rect">
            <a:avLst/>
          </a:prstGeom>
        </p:spPr>
      </p:pic>
    </p:spTree>
    <p:extLst>
      <p:ext uri="{BB962C8B-B14F-4D97-AF65-F5344CB8AC3E}">
        <p14:creationId xmlns:p14="http://schemas.microsoft.com/office/powerpoint/2010/main" val="101652775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5BD99DD3-CD68-2B27-C470-4FE4A34E575A}"/>
              </a:ext>
            </a:extLst>
          </p:cNvPr>
          <p:cNvSpPr>
            <a:spLocks noChangeAspect="1"/>
          </p:cNvSpPr>
          <p:nvPr/>
        </p:nvSpPr>
        <p:spPr>
          <a:xfrm>
            <a:off x="2468252" y="591750"/>
            <a:ext cx="4207497" cy="3960000"/>
          </a:xfrm>
          <a:prstGeom prst="ellipse">
            <a:avLst/>
          </a:prstGeom>
          <a:solidFill>
            <a:srgbClr val="011A3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400" dirty="0">
                <a:latin typeface="Lexend Deca ExtraLight" pitchFamily="2" charset="77"/>
                <a:cs typeface="Mokoko" panose="02060503020203020204" pitchFamily="18" charset="77"/>
              </a:rPr>
              <a:t>Explain if and how your data allows for disaggregation between different social groups and make this explicit in all hypotheses.</a:t>
            </a:r>
            <a:endParaRPr lang="en-GB" sz="1200" dirty="0">
              <a:latin typeface="Lexend Deca ExtraLight" pitchFamily="2" charset="77"/>
              <a:cs typeface="Mokoko" panose="02060503020203020204" pitchFamily="18" charset="77"/>
            </a:endParaRPr>
          </a:p>
        </p:txBody>
      </p:sp>
      <p:sp>
        <p:nvSpPr>
          <p:cNvPr id="5" name="Oval 4">
            <a:extLst>
              <a:ext uri="{FF2B5EF4-FFF2-40B4-BE49-F238E27FC236}">
                <a16:creationId xmlns:a16="http://schemas.microsoft.com/office/drawing/2014/main" id="{3FD5F019-276A-18DE-E544-F5BE76429EF8}"/>
              </a:ext>
            </a:extLst>
          </p:cNvPr>
          <p:cNvSpPr>
            <a:spLocks noChangeAspect="1"/>
          </p:cNvSpPr>
          <p:nvPr/>
        </p:nvSpPr>
        <p:spPr>
          <a:xfrm>
            <a:off x="6256890" y="985092"/>
            <a:ext cx="2294998" cy="2160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100" dirty="0">
                <a:solidFill>
                  <a:srgbClr val="01193C"/>
                </a:solidFill>
                <a:latin typeface="Lexend Deca ExtraLight" pitchFamily="2" charset="77"/>
                <a:cs typeface="Mokoko" panose="02060503020203020204" pitchFamily="18" charset="77"/>
              </a:rPr>
              <a:t>Which data collection method would you recommend for this case, and what would be the reason for that?</a:t>
            </a:r>
          </a:p>
        </p:txBody>
      </p:sp>
      <p:sp>
        <p:nvSpPr>
          <p:cNvPr id="2" name="Title 1">
            <a:extLst>
              <a:ext uri="{FF2B5EF4-FFF2-40B4-BE49-F238E27FC236}">
                <a16:creationId xmlns:a16="http://schemas.microsoft.com/office/drawing/2014/main" id="{24C9A286-35F2-0CE8-7FC9-4068CD9ECD9C}"/>
              </a:ext>
            </a:extLst>
          </p:cNvPr>
          <p:cNvSpPr txBox="1">
            <a:spLocks/>
          </p:cNvSpPr>
          <p:nvPr/>
        </p:nvSpPr>
        <p:spPr>
          <a:xfrm>
            <a:off x="360001" y="310695"/>
            <a:ext cx="2675508" cy="567000"/>
          </a:xfrm>
          <a:prstGeom prst="rect">
            <a:avLst/>
          </a:prstGeom>
        </p:spPr>
        <p:txBody>
          <a:bodyPr vert="horz" lIns="0" tIns="0" rIns="0" bIns="0" rtlCol="0" anchor="t" anchorCtr="0">
            <a:noAutofit/>
          </a:bodyPr>
          <a:lstStyle>
            <a:lvl1pPr algn="l" defTabSz="457200" rtl="0" eaLnBrk="1" latinLnBrk="0" hangingPunct="1">
              <a:spcBef>
                <a:spcPct val="0"/>
              </a:spcBef>
              <a:buNone/>
              <a:defRPr sz="5400" b="1" kern="1200">
                <a:solidFill>
                  <a:srgbClr val="FFFFFF"/>
                </a:solidFill>
                <a:latin typeface="+mj-lt"/>
                <a:ea typeface="+mj-ea"/>
                <a:cs typeface="Verdana"/>
              </a:defRPr>
            </a:lvl1pPr>
          </a:lstStyle>
          <a:p>
            <a:r>
              <a:rPr lang="en-US" sz="3600" dirty="0">
                <a:latin typeface="Lexend Deca" pitchFamily="2" charset="77"/>
              </a:rPr>
              <a:t>Interactive part</a:t>
            </a:r>
          </a:p>
        </p:txBody>
      </p:sp>
      <p:sp>
        <p:nvSpPr>
          <p:cNvPr id="3" name="Oval 2">
            <a:extLst>
              <a:ext uri="{FF2B5EF4-FFF2-40B4-BE49-F238E27FC236}">
                <a16:creationId xmlns:a16="http://schemas.microsoft.com/office/drawing/2014/main" id="{0688E771-3C84-E468-80A2-E159DEFEF07F}"/>
              </a:ext>
            </a:extLst>
          </p:cNvPr>
          <p:cNvSpPr>
            <a:spLocks noChangeAspect="1"/>
          </p:cNvSpPr>
          <p:nvPr/>
        </p:nvSpPr>
        <p:spPr>
          <a:xfrm>
            <a:off x="1798877" y="3145092"/>
            <a:ext cx="1338749" cy="1260000"/>
          </a:xfrm>
          <a:prstGeom prst="ellipse">
            <a:avLst/>
          </a:prstGeom>
          <a:solidFill>
            <a:srgbClr val="E3051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900" b="1" dirty="0">
                <a:latin typeface="Lexend Deca ExtraBold" pitchFamily="2" charset="77"/>
                <a:cs typeface="Mokoko" panose="02060503020203020204" pitchFamily="18" charset="77"/>
              </a:rPr>
              <a:t>Hypotheses</a:t>
            </a:r>
            <a:endParaRPr lang="en-GB" sz="900" dirty="0">
              <a:latin typeface="Lexend Deca ExtraLight" pitchFamily="2" charset="77"/>
              <a:cs typeface="Mokoko" panose="02060503020203020204" pitchFamily="18" charset="77"/>
            </a:endParaRPr>
          </a:p>
        </p:txBody>
      </p:sp>
      <p:pic>
        <p:nvPicPr>
          <p:cNvPr id="6" name="Picture 5" descr="A black background with a black square&#10;&#10;AI-generated content may be incorrect.">
            <a:extLst>
              <a:ext uri="{FF2B5EF4-FFF2-40B4-BE49-F238E27FC236}">
                <a16:creationId xmlns:a16="http://schemas.microsoft.com/office/drawing/2014/main" id="{FE18EBB1-508E-E1C0-BDA4-BF38AF59F2E1}"/>
              </a:ext>
            </a:extLst>
          </p:cNvPr>
          <p:cNvPicPr>
            <a:picLocks noChangeAspect="1"/>
          </p:cNvPicPr>
          <p:nvPr/>
        </p:nvPicPr>
        <p:blipFill>
          <a:blip r:embed="rId2"/>
          <a:stretch>
            <a:fillRect/>
          </a:stretch>
        </p:blipFill>
        <p:spPr>
          <a:xfrm>
            <a:off x="7410105" y="4491524"/>
            <a:ext cx="1614416" cy="651976"/>
          </a:xfrm>
          <a:prstGeom prst="rect">
            <a:avLst/>
          </a:prstGeom>
        </p:spPr>
      </p:pic>
    </p:spTree>
    <p:extLst>
      <p:ext uri="{BB962C8B-B14F-4D97-AF65-F5344CB8AC3E}">
        <p14:creationId xmlns:p14="http://schemas.microsoft.com/office/powerpoint/2010/main" val="2594913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A603B5-8641-8677-7839-8AA4B2DA4DA4}"/>
            </a:ext>
          </a:extLst>
        </p:cNvPr>
        <p:cNvGrpSpPr/>
        <p:nvPr/>
      </p:nvGrpSpPr>
      <p:grpSpPr>
        <a:xfrm>
          <a:off x="0" y="0"/>
          <a:ext cx="0" cy="0"/>
          <a:chOff x="0" y="0"/>
          <a:chExt cx="0" cy="0"/>
        </a:xfrm>
      </p:grpSpPr>
      <p:sp>
        <p:nvSpPr>
          <p:cNvPr id="4" name="Oval 3">
            <a:extLst>
              <a:ext uri="{FF2B5EF4-FFF2-40B4-BE49-F238E27FC236}">
                <a16:creationId xmlns:a16="http://schemas.microsoft.com/office/drawing/2014/main" id="{630FA637-5CEF-C227-AF19-034C1B031E31}"/>
              </a:ext>
            </a:extLst>
          </p:cNvPr>
          <p:cNvSpPr>
            <a:spLocks noChangeAspect="1"/>
          </p:cNvSpPr>
          <p:nvPr/>
        </p:nvSpPr>
        <p:spPr>
          <a:xfrm>
            <a:off x="2468252" y="591750"/>
            <a:ext cx="4207497" cy="3960000"/>
          </a:xfrm>
          <a:prstGeom prst="ellipse">
            <a:avLst/>
          </a:prstGeom>
          <a:solidFill>
            <a:srgbClr val="011A3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400" dirty="0">
                <a:latin typeface="Lexend Deca ExtraLight" pitchFamily="2" charset="77"/>
                <a:cs typeface="Mokoko" panose="02060503020203020204" pitchFamily="18" charset="77"/>
              </a:rPr>
              <a:t>Explain how you will take into account the diversity of your target group </a:t>
            </a:r>
            <a:r>
              <a:rPr lang="en-GB" sz="1400" b="1" dirty="0">
                <a:latin typeface="Lexend Deca SemiBold" pitchFamily="2" charset="77"/>
                <a:cs typeface="Mokoko" panose="02060503020203020204" pitchFamily="18" charset="77"/>
              </a:rPr>
              <a:t>in terms of data collection methods</a:t>
            </a:r>
            <a:r>
              <a:rPr lang="en-GB" sz="1400" dirty="0">
                <a:latin typeface="Lexend Deca ExtraLight" pitchFamily="2" charset="77"/>
                <a:cs typeface="Mokoko" panose="02060503020203020204" pitchFamily="18" charset="77"/>
              </a:rPr>
              <a:t>. </a:t>
            </a:r>
          </a:p>
          <a:p>
            <a:pPr algn="ctr"/>
            <a:endParaRPr lang="en-GB" sz="1400" dirty="0">
              <a:latin typeface="Lexend Deca ExtraLight" pitchFamily="2" charset="77"/>
              <a:cs typeface="Mokoko" panose="02060503020203020204" pitchFamily="18" charset="77"/>
            </a:endParaRPr>
          </a:p>
          <a:p>
            <a:pPr algn="ctr"/>
            <a:r>
              <a:rPr lang="en-GB" sz="1400" dirty="0">
                <a:latin typeface="Lexend Deca ExtraLight" pitchFamily="2" charset="77"/>
                <a:cs typeface="Mokoko" panose="02060503020203020204" pitchFamily="18" charset="77"/>
              </a:rPr>
              <a:t>For example, you could describe the different data collection methods you use to reach as diverse a target audience as possible.</a:t>
            </a:r>
            <a:endParaRPr lang="en-GB" sz="1200" dirty="0">
              <a:latin typeface="Lexend Deca ExtraLight" pitchFamily="2" charset="77"/>
              <a:cs typeface="Mokoko" panose="02060503020203020204" pitchFamily="18" charset="77"/>
            </a:endParaRPr>
          </a:p>
        </p:txBody>
      </p:sp>
      <p:sp>
        <p:nvSpPr>
          <p:cNvPr id="5" name="Oval 4">
            <a:extLst>
              <a:ext uri="{FF2B5EF4-FFF2-40B4-BE49-F238E27FC236}">
                <a16:creationId xmlns:a16="http://schemas.microsoft.com/office/drawing/2014/main" id="{689DB0E0-094B-3043-129E-CEE9E32AEB33}"/>
              </a:ext>
            </a:extLst>
          </p:cNvPr>
          <p:cNvSpPr>
            <a:spLocks noChangeAspect="1"/>
          </p:cNvSpPr>
          <p:nvPr/>
        </p:nvSpPr>
        <p:spPr>
          <a:xfrm>
            <a:off x="6256890" y="985092"/>
            <a:ext cx="2294998" cy="2160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100" dirty="0">
                <a:solidFill>
                  <a:srgbClr val="01193C"/>
                </a:solidFill>
                <a:latin typeface="Lexend Deca ExtraLight" pitchFamily="2" charset="77"/>
                <a:cs typeface="Mokoko" panose="02060503020203020204" pitchFamily="18" charset="77"/>
              </a:rPr>
              <a:t>Which data collection method would you recommend for this case, and what would be the reason for that?</a:t>
            </a:r>
          </a:p>
        </p:txBody>
      </p:sp>
      <p:sp>
        <p:nvSpPr>
          <p:cNvPr id="2" name="Title 1">
            <a:extLst>
              <a:ext uri="{FF2B5EF4-FFF2-40B4-BE49-F238E27FC236}">
                <a16:creationId xmlns:a16="http://schemas.microsoft.com/office/drawing/2014/main" id="{7269F0E7-FBED-E13C-2383-E55970972CD8}"/>
              </a:ext>
            </a:extLst>
          </p:cNvPr>
          <p:cNvSpPr txBox="1">
            <a:spLocks/>
          </p:cNvSpPr>
          <p:nvPr/>
        </p:nvSpPr>
        <p:spPr>
          <a:xfrm>
            <a:off x="360001" y="310695"/>
            <a:ext cx="2675508" cy="567000"/>
          </a:xfrm>
          <a:prstGeom prst="rect">
            <a:avLst/>
          </a:prstGeom>
        </p:spPr>
        <p:txBody>
          <a:bodyPr vert="horz" lIns="0" tIns="0" rIns="0" bIns="0" rtlCol="0" anchor="t" anchorCtr="0">
            <a:noAutofit/>
          </a:bodyPr>
          <a:lstStyle>
            <a:lvl1pPr algn="l" defTabSz="457200" rtl="0" eaLnBrk="1" latinLnBrk="0" hangingPunct="1">
              <a:spcBef>
                <a:spcPct val="0"/>
              </a:spcBef>
              <a:buNone/>
              <a:defRPr sz="5400" b="1" kern="1200">
                <a:solidFill>
                  <a:srgbClr val="FFFFFF"/>
                </a:solidFill>
                <a:latin typeface="+mj-lt"/>
                <a:ea typeface="+mj-ea"/>
                <a:cs typeface="Verdana"/>
              </a:defRPr>
            </a:lvl1pPr>
          </a:lstStyle>
          <a:p>
            <a:r>
              <a:rPr lang="en-US" sz="3600" dirty="0">
                <a:latin typeface="Lexend Deca" pitchFamily="2" charset="77"/>
              </a:rPr>
              <a:t>Interactive part</a:t>
            </a:r>
          </a:p>
        </p:txBody>
      </p:sp>
      <p:sp>
        <p:nvSpPr>
          <p:cNvPr id="3" name="Oval 2">
            <a:extLst>
              <a:ext uri="{FF2B5EF4-FFF2-40B4-BE49-F238E27FC236}">
                <a16:creationId xmlns:a16="http://schemas.microsoft.com/office/drawing/2014/main" id="{9C69A18A-75E7-5B3A-5CDE-5F2BB9BBD681}"/>
              </a:ext>
            </a:extLst>
          </p:cNvPr>
          <p:cNvSpPr>
            <a:spLocks noChangeAspect="1"/>
          </p:cNvSpPr>
          <p:nvPr/>
        </p:nvSpPr>
        <p:spPr>
          <a:xfrm>
            <a:off x="1798877" y="3145092"/>
            <a:ext cx="1338749" cy="1260000"/>
          </a:xfrm>
          <a:prstGeom prst="ellipse">
            <a:avLst/>
          </a:prstGeom>
          <a:solidFill>
            <a:srgbClr val="E3051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900" b="1" dirty="0">
                <a:latin typeface="Lexend Deca ExtraBold" pitchFamily="2" charset="77"/>
                <a:cs typeface="Mokoko" panose="02060503020203020204" pitchFamily="18" charset="77"/>
              </a:rPr>
              <a:t>Data collection method</a:t>
            </a:r>
            <a:endParaRPr lang="en-GB" sz="900" dirty="0">
              <a:latin typeface="Lexend Deca ExtraLight" pitchFamily="2" charset="77"/>
              <a:cs typeface="Mokoko" panose="02060503020203020204" pitchFamily="18" charset="77"/>
            </a:endParaRPr>
          </a:p>
        </p:txBody>
      </p:sp>
      <p:pic>
        <p:nvPicPr>
          <p:cNvPr id="6" name="Picture 5" descr="A black background with a black square&#10;&#10;AI-generated content may be incorrect.">
            <a:extLst>
              <a:ext uri="{FF2B5EF4-FFF2-40B4-BE49-F238E27FC236}">
                <a16:creationId xmlns:a16="http://schemas.microsoft.com/office/drawing/2014/main" id="{D5D6E43C-FE5F-764F-7F49-1354401A431F}"/>
              </a:ext>
            </a:extLst>
          </p:cNvPr>
          <p:cNvPicPr>
            <a:picLocks noChangeAspect="1"/>
          </p:cNvPicPr>
          <p:nvPr/>
        </p:nvPicPr>
        <p:blipFill>
          <a:blip r:embed="rId2"/>
          <a:stretch>
            <a:fillRect/>
          </a:stretch>
        </p:blipFill>
        <p:spPr>
          <a:xfrm>
            <a:off x="7410105" y="4491524"/>
            <a:ext cx="1614416" cy="651976"/>
          </a:xfrm>
          <a:prstGeom prst="rect">
            <a:avLst/>
          </a:prstGeom>
        </p:spPr>
      </p:pic>
    </p:spTree>
    <p:extLst>
      <p:ext uri="{BB962C8B-B14F-4D97-AF65-F5344CB8AC3E}">
        <p14:creationId xmlns:p14="http://schemas.microsoft.com/office/powerpoint/2010/main" val="1052425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5BD99DD3-CD68-2B27-C470-4FE4A34E575A}"/>
              </a:ext>
            </a:extLst>
          </p:cNvPr>
          <p:cNvSpPr>
            <a:spLocks noChangeAspect="1"/>
          </p:cNvSpPr>
          <p:nvPr/>
        </p:nvSpPr>
        <p:spPr>
          <a:xfrm>
            <a:off x="2468252" y="591750"/>
            <a:ext cx="4207497" cy="3960000"/>
          </a:xfrm>
          <a:prstGeom prst="ellipse">
            <a:avLst/>
          </a:prstGeom>
          <a:solidFill>
            <a:srgbClr val="011A3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b="1" dirty="0">
              <a:latin typeface="Lexend Deca ExtraBold" pitchFamily="2" charset="77"/>
              <a:cs typeface="Mokoko" panose="02060503020203020204" pitchFamily="18" charset="77"/>
            </a:endParaRPr>
          </a:p>
          <a:p>
            <a:pPr algn="ctr"/>
            <a:r>
              <a:rPr lang="en-GB" sz="1200" dirty="0">
                <a:latin typeface="Lexend Deca ExtraLight" pitchFamily="2" charset="77"/>
                <a:cs typeface="Mokoko" panose="02060503020203020204" pitchFamily="18" charset="77"/>
              </a:rPr>
              <a:t>Lesbian, gay, bisexual, transgender, intersex, or queer (LGBTIQ+) individuals with refugee status face </a:t>
            </a:r>
            <a:r>
              <a:rPr lang="en-GB" sz="1200" b="1" dirty="0">
                <a:latin typeface="Lexend Deca ExtraBold" pitchFamily="2" charset="77"/>
                <a:cs typeface="Mokoko" panose="02060503020203020204" pitchFamily="18" charset="77"/>
              </a:rPr>
              <a:t>unique challenges due to their dual identity.</a:t>
            </a:r>
          </a:p>
          <a:p>
            <a:pPr algn="ctr"/>
            <a:endParaRPr lang="en-GB" sz="1200" b="1" dirty="0">
              <a:latin typeface="Lexend Deca ExtraBold" pitchFamily="2" charset="77"/>
              <a:cs typeface="Mokoko" panose="02060503020203020204" pitchFamily="18" charset="77"/>
            </a:endParaRPr>
          </a:p>
          <a:p>
            <a:pPr algn="ctr"/>
            <a:r>
              <a:rPr lang="en-GB" sz="1200" dirty="0">
                <a:latin typeface="Lexend Deca ExtraLight" pitchFamily="2" charset="77"/>
                <a:cs typeface="Mokoko" panose="02060503020203020204" pitchFamily="18" charset="77"/>
              </a:rPr>
              <a:t>These challenges include trauma, feelings of isolation in new environments, and barriers to accessing appropriate support services.</a:t>
            </a:r>
          </a:p>
        </p:txBody>
      </p:sp>
      <p:sp>
        <p:nvSpPr>
          <p:cNvPr id="2" name="Title 1">
            <a:extLst>
              <a:ext uri="{FF2B5EF4-FFF2-40B4-BE49-F238E27FC236}">
                <a16:creationId xmlns:a16="http://schemas.microsoft.com/office/drawing/2014/main" id="{24C9A286-35F2-0CE8-7FC9-4068CD9ECD9C}"/>
              </a:ext>
            </a:extLst>
          </p:cNvPr>
          <p:cNvSpPr txBox="1">
            <a:spLocks/>
          </p:cNvSpPr>
          <p:nvPr/>
        </p:nvSpPr>
        <p:spPr>
          <a:xfrm>
            <a:off x="360001" y="310695"/>
            <a:ext cx="2675508" cy="567000"/>
          </a:xfrm>
          <a:prstGeom prst="rect">
            <a:avLst/>
          </a:prstGeom>
        </p:spPr>
        <p:txBody>
          <a:bodyPr vert="horz" lIns="0" tIns="0" rIns="0" bIns="0" rtlCol="0" anchor="t" anchorCtr="0">
            <a:noAutofit/>
          </a:bodyPr>
          <a:lstStyle>
            <a:lvl1pPr algn="l" defTabSz="457200" rtl="0" eaLnBrk="1" latinLnBrk="0" hangingPunct="1">
              <a:spcBef>
                <a:spcPct val="0"/>
              </a:spcBef>
              <a:buNone/>
              <a:defRPr sz="5400" b="1" kern="1200">
                <a:solidFill>
                  <a:srgbClr val="FFFFFF"/>
                </a:solidFill>
                <a:latin typeface="+mj-lt"/>
                <a:ea typeface="+mj-ea"/>
                <a:cs typeface="Verdana"/>
              </a:defRPr>
            </a:lvl1pPr>
          </a:lstStyle>
          <a:p>
            <a:r>
              <a:rPr lang="en-US" sz="3600" dirty="0">
                <a:latin typeface="Lexend Deca" pitchFamily="2" charset="77"/>
              </a:rPr>
              <a:t>Interactive part</a:t>
            </a:r>
          </a:p>
        </p:txBody>
      </p:sp>
      <p:sp>
        <p:nvSpPr>
          <p:cNvPr id="3" name="Oval 2">
            <a:extLst>
              <a:ext uri="{FF2B5EF4-FFF2-40B4-BE49-F238E27FC236}">
                <a16:creationId xmlns:a16="http://schemas.microsoft.com/office/drawing/2014/main" id="{0ABD3897-1FB6-6639-2A31-A8B99A7E9281}"/>
              </a:ext>
            </a:extLst>
          </p:cNvPr>
          <p:cNvSpPr>
            <a:spLocks noChangeAspect="1"/>
          </p:cNvSpPr>
          <p:nvPr/>
        </p:nvSpPr>
        <p:spPr>
          <a:xfrm>
            <a:off x="1798877" y="3145092"/>
            <a:ext cx="1338749" cy="1260000"/>
          </a:xfrm>
          <a:prstGeom prst="ellipse">
            <a:avLst/>
          </a:prstGeom>
          <a:solidFill>
            <a:srgbClr val="E3051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900" b="1" dirty="0">
                <a:latin typeface="Lexend Deca ExtraBold" pitchFamily="2" charset="77"/>
                <a:cs typeface="Mokoko" panose="02060503020203020204" pitchFamily="18" charset="77"/>
              </a:rPr>
              <a:t>Data collection method</a:t>
            </a:r>
            <a:endParaRPr lang="en-GB" sz="900" dirty="0">
              <a:latin typeface="Lexend Deca ExtraLight" pitchFamily="2" charset="77"/>
              <a:cs typeface="Mokoko" panose="02060503020203020204" pitchFamily="18" charset="77"/>
            </a:endParaRPr>
          </a:p>
        </p:txBody>
      </p:sp>
      <p:sp>
        <p:nvSpPr>
          <p:cNvPr id="8" name="Oval 7">
            <a:extLst>
              <a:ext uri="{FF2B5EF4-FFF2-40B4-BE49-F238E27FC236}">
                <a16:creationId xmlns:a16="http://schemas.microsoft.com/office/drawing/2014/main" id="{D99731D3-CAFF-CB7A-FDE1-9D4A10D1AC6A}"/>
              </a:ext>
            </a:extLst>
          </p:cNvPr>
          <p:cNvSpPr>
            <a:spLocks noChangeAspect="1"/>
          </p:cNvSpPr>
          <p:nvPr/>
        </p:nvSpPr>
        <p:spPr>
          <a:xfrm>
            <a:off x="6256890" y="985092"/>
            <a:ext cx="2294998" cy="2160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100" dirty="0">
                <a:solidFill>
                  <a:srgbClr val="01193C"/>
                </a:solidFill>
                <a:latin typeface="Lexend Deca ExtraLight" pitchFamily="2" charset="77"/>
                <a:cs typeface="Mokoko" panose="02060503020203020204" pitchFamily="18" charset="77"/>
              </a:rPr>
              <a:t>Which data collection method would you recommend for this case, and what would be the reason for that?</a:t>
            </a:r>
          </a:p>
        </p:txBody>
      </p:sp>
      <p:pic>
        <p:nvPicPr>
          <p:cNvPr id="5" name="Picture 4" descr="A black background with a black square&#10;&#10;AI-generated content may be incorrect.">
            <a:extLst>
              <a:ext uri="{FF2B5EF4-FFF2-40B4-BE49-F238E27FC236}">
                <a16:creationId xmlns:a16="http://schemas.microsoft.com/office/drawing/2014/main" id="{F507750F-847C-F4CE-54EE-4F19E635E5E7}"/>
              </a:ext>
            </a:extLst>
          </p:cNvPr>
          <p:cNvPicPr>
            <a:picLocks noChangeAspect="1"/>
          </p:cNvPicPr>
          <p:nvPr/>
        </p:nvPicPr>
        <p:blipFill>
          <a:blip r:embed="rId2"/>
          <a:stretch>
            <a:fillRect/>
          </a:stretch>
        </p:blipFill>
        <p:spPr>
          <a:xfrm>
            <a:off x="7410105" y="4491524"/>
            <a:ext cx="1614416" cy="651976"/>
          </a:xfrm>
          <a:prstGeom prst="rect">
            <a:avLst/>
          </a:prstGeom>
        </p:spPr>
      </p:pic>
    </p:spTree>
    <p:extLst>
      <p:ext uri="{BB962C8B-B14F-4D97-AF65-F5344CB8AC3E}">
        <p14:creationId xmlns:p14="http://schemas.microsoft.com/office/powerpoint/2010/main" val="156181509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5BD99DD3-CD68-2B27-C470-4FE4A34E575A}"/>
              </a:ext>
            </a:extLst>
          </p:cNvPr>
          <p:cNvSpPr>
            <a:spLocks noChangeAspect="1"/>
          </p:cNvSpPr>
          <p:nvPr/>
        </p:nvSpPr>
        <p:spPr>
          <a:xfrm>
            <a:off x="2468252" y="591750"/>
            <a:ext cx="4207497" cy="3960000"/>
          </a:xfrm>
          <a:prstGeom prst="ellipse">
            <a:avLst/>
          </a:prstGeom>
          <a:solidFill>
            <a:srgbClr val="011A3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400" dirty="0">
                <a:latin typeface="Lexend Deca ExtraLight" pitchFamily="2" charset="77"/>
                <a:cs typeface="Mokoko" panose="02060503020203020204" pitchFamily="18" charset="77"/>
              </a:rPr>
              <a:t>Describe the (target) population of your study and why this specific population was chosen, taking into account inclusivity and diversity.</a:t>
            </a:r>
            <a:endParaRPr lang="en-GB" sz="1200" dirty="0">
              <a:latin typeface="Lexend Deca ExtraLight" pitchFamily="2" charset="77"/>
              <a:cs typeface="Mokoko" panose="02060503020203020204" pitchFamily="18" charset="77"/>
            </a:endParaRPr>
          </a:p>
        </p:txBody>
      </p:sp>
      <p:sp>
        <p:nvSpPr>
          <p:cNvPr id="2" name="Title 1">
            <a:extLst>
              <a:ext uri="{FF2B5EF4-FFF2-40B4-BE49-F238E27FC236}">
                <a16:creationId xmlns:a16="http://schemas.microsoft.com/office/drawing/2014/main" id="{24C9A286-35F2-0CE8-7FC9-4068CD9ECD9C}"/>
              </a:ext>
            </a:extLst>
          </p:cNvPr>
          <p:cNvSpPr txBox="1">
            <a:spLocks/>
          </p:cNvSpPr>
          <p:nvPr/>
        </p:nvSpPr>
        <p:spPr>
          <a:xfrm>
            <a:off x="360001" y="310695"/>
            <a:ext cx="2675508" cy="567000"/>
          </a:xfrm>
          <a:prstGeom prst="rect">
            <a:avLst/>
          </a:prstGeom>
        </p:spPr>
        <p:txBody>
          <a:bodyPr vert="horz" lIns="0" tIns="0" rIns="0" bIns="0" rtlCol="0" anchor="t" anchorCtr="0">
            <a:noAutofit/>
          </a:bodyPr>
          <a:lstStyle>
            <a:lvl1pPr algn="l" defTabSz="457200" rtl="0" eaLnBrk="1" latinLnBrk="0" hangingPunct="1">
              <a:spcBef>
                <a:spcPct val="0"/>
              </a:spcBef>
              <a:buNone/>
              <a:defRPr sz="5400" b="1" kern="1200">
                <a:solidFill>
                  <a:srgbClr val="FFFFFF"/>
                </a:solidFill>
                <a:latin typeface="+mj-lt"/>
                <a:ea typeface="+mj-ea"/>
                <a:cs typeface="Verdana"/>
              </a:defRPr>
            </a:lvl1pPr>
          </a:lstStyle>
          <a:p>
            <a:r>
              <a:rPr lang="en-US" sz="3600" dirty="0">
                <a:latin typeface="Lexend Deca" pitchFamily="2" charset="77"/>
              </a:rPr>
              <a:t>Interactive part</a:t>
            </a:r>
          </a:p>
        </p:txBody>
      </p:sp>
      <p:sp>
        <p:nvSpPr>
          <p:cNvPr id="3" name="Oval 2">
            <a:extLst>
              <a:ext uri="{FF2B5EF4-FFF2-40B4-BE49-F238E27FC236}">
                <a16:creationId xmlns:a16="http://schemas.microsoft.com/office/drawing/2014/main" id="{0688E771-3C84-E468-80A2-E159DEFEF07F}"/>
              </a:ext>
            </a:extLst>
          </p:cNvPr>
          <p:cNvSpPr>
            <a:spLocks noChangeAspect="1"/>
          </p:cNvSpPr>
          <p:nvPr/>
        </p:nvSpPr>
        <p:spPr>
          <a:xfrm>
            <a:off x="1798877" y="3145092"/>
            <a:ext cx="1338749" cy="1260000"/>
          </a:xfrm>
          <a:prstGeom prst="ellipse">
            <a:avLst/>
          </a:prstGeom>
          <a:solidFill>
            <a:srgbClr val="E3051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900" b="1" dirty="0">
                <a:latin typeface="Lexend Deca ExtraBold" pitchFamily="2" charset="77"/>
                <a:cs typeface="Mokoko" panose="02060503020203020204" pitchFamily="18" charset="77"/>
              </a:rPr>
              <a:t>Population</a:t>
            </a:r>
            <a:endParaRPr lang="en-GB" sz="900" dirty="0">
              <a:latin typeface="Lexend Deca ExtraLight" pitchFamily="2" charset="77"/>
              <a:cs typeface="Mokoko" panose="02060503020203020204" pitchFamily="18" charset="77"/>
            </a:endParaRPr>
          </a:p>
        </p:txBody>
      </p:sp>
      <p:pic>
        <p:nvPicPr>
          <p:cNvPr id="5" name="Picture 4" descr="A black background with a black square&#10;&#10;AI-generated content may be incorrect.">
            <a:extLst>
              <a:ext uri="{FF2B5EF4-FFF2-40B4-BE49-F238E27FC236}">
                <a16:creationId xmlns:a16="http://schemas.microsoft.com/office/drawing/2014/main" id="{5BB4D672-BD7B-DADB-7D81-DD91AA91649B}"/>
              </a:ext>
            </a:extLst>
          </p:cNvPr>
          <p:cNvPicPr>
            <a:picLocks noChangeAspect="1"/>
          </p:cNvPicPr>
          <p:nvPr/>
        </p:nvPicPr>
        <p:blipFill>
          <a:blip r:embed="rId2"/>
          <a:stretch>
            <a:fillRect/>
          </a:stretch>
        </p:blipFill>
        <p:spPr>
          <a:xfrm>
            <a:off x="7410105" y="4491524"/>
            <a:ext cx="1614416" cy="651976"/>
          </a:xfrm>
          <a:prstGeom prst="rect">
            <a:avLst/>
          </a:prstGeom>
        </p:spPr>
      </p:pic>
    </p:spTree>
    <p:extLst>
      <p:ext uri="{BB962C8B-B14F-4D97-AF65-F5344CB8AC3E}">
        <p14:creationId xmlns:p14="http://schemas.microsoft.com/office/powerpoint/2010/main" val="371365296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5BD99DD3-CD68-2B27-C470-4FE4A34E575A}"/>
              </a:ext>
            </a:extLst>
          </p:cNvPr>
          <p:cNvSpPr>
            <a:spLocks noChangeAspect="1"/>
          </p:cNvSpPr>
          <p:nvPr/>
        </p:nvSpPr>
        <p:spPr>
          <a:xfrm>
            <a:off x="2468252" y="591750"/>
            <a:ext cx="4207497" cy="3960000"/>
          </a:xfrm>
          <a:prstGeom prst="ellipse">
            <a:avLst/>
          </a:prstGeom>
          <a:solidFill>
            <a:srgbClr val="011A3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400" dirty="0">
                <a:latin typeface="Lexend Deca ExtraLight" pitchFamily="2" charset="77"/>
                <a:cs typeface="Mokoko" panose="02060503020203020204" pitchFamily="18" charset="77"/>
              </a:rPr>
              <a:t>Explain how you will take the diversity of your target group into account </a:t>
            </a:r>
            <a:r>
              <a:rPr lang="en-GB" sz="1400" b="1" dirty="0">
                <a:latin typeface="Lexend Deca SemiBold" pitchFamily="2" charset="77"/>
                <a:cs typeface="Mokoko" panose="02060503020203020204" pitchFamily="18" charset="77"/>
              </a:rPr>
              <a:t>in relation to recruitment, retention, data analysis, and interpretation</a:t>
            </a:r>
            <a:r>
              <a:rPr lang="en-GB" sz="1400" dirty="0">
                <a:latin typeface="Lexend Deca ExtraLight" pitchFamily="2" charset="77"/>
                <a:cs typeface="Mokoko" panose="02060503020203020204" pitchFamily="18" charset="77"/>
              </a:rPr>
              <a:t>.</a:t>
            </a:r>
            <a:endParaRPr lang="en-GB" sz="1200" dirty="0">
              <a:latin typeface="Lexend Deca ExtraLight" pitchFamily="2" charset="77"/>
              <a:cs typeface="Mokoko" panose="02060503020203020204" pitchFamily="18" charset="77"/>
            </a:endParaRPr>
          </a:p>
        </p:txBody>
      </p:sp>
      <p:sp>
        <p:nvSpPr>
          <p:cNvPr id="5" name="Oval 4">
            <a:extLst>
              <a:ext uri="{FF2B5EF4-FFF2-40B4-BE49-F238E27FC236}">
                <a16:creationId xmlns:a16="http://schemas.microsoft.com/office/drawing/2014/main" id="{3FD5F019-276A-18DE-E544-F5BE76429EF8}"/>
              </a:ext>
            </a:extLst>
          </p:cNvPr>
          <p:cNvSpPr>
            <a:spLocks noChangeAspect="1"/>
          </p:cNvSpPr>
          <p:nvPr/>
        </p:nvSpPr>
        <p:spPr>
          <a:xfrm>
            <a:off x="6256890" y="985092"/>
            <a:ext cx="2294998" cy="2160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100" dirty="0">
                <a:solidFill>
                  <a:srgbClr val="01193C"/>
                </a:solidFill>
                <a:latin typeface="Lexend Deca ExtraLight" pitchFamily="2" charset="77"/>
                <a:cs typeface="Mokoko" panose="02060503020203020204" pitchFamily="18" charset="77"/>
              </a:rPr>
              <a:t>How would you recruit people to participate in the described study, taking into account their individual characteristics?</a:t>
            </a:r>
          </a:p>
        </p:txBody>
      </p:sp>
      <p:sp>
        <p:nvSpPr>
          <p:cNvPr id="2" name="Title 1">
            <a:extLst>
              <a:ext uri="{FF2B5EF4-FFF2-40B4-BE49-F238E27FC236}">
                <a16:creationId xmlns:a16="http://schemas.microsoft.com/office/drawing/2014/main" id="{24C9A286-35F2-0CE8-7FC9-4068CD9ECD9C}"/>
              </a:ext>
            </a:extLst>
          </p:cNvPr>
          <p:cNvSpPr txBox="1">
            <a:spLocks/>
          </p:cNvSpPr>
          <p:nvPr/>
        </p:nvSpPr>
        <p:spPr>
          <a:xfrm>
            <a:off x="360001" y="310695"/>
            <a:ext cx="2675508" cy="567000"/>
          </a:xfrm>
          <a:prstGeom prst="rect">
            <a:avLst/>
          </a:prstGeom>
        </p:spPr>
        <p:txBody>
          <a:bodyPr vert="horz" lIns="0" tIns="0" rIns="0" bIns="0" rtlCol="0" anchor="t" anchorCtr="0">
            <a:noAutofit/>
          </a:bodyPr>
          <a:lstStyle>
            <a:lvl1pPr algn="l" defTabSz="457200" rtl="0" eaLnBrk="1" latinLnBrk="0" hangingPunct="1">
              <a:spcBef>
                <a:spcPct val="0"/>
              </a:spcBef>
              <a:buNone/>
              <a:defRPr sz="5400" b="1" kern="1200">
                <a:solidFill>
                  <a:srgbClr val="FFFFFF"/>
                </a:solidFill>
                <a:latin typeface="+mj-lt"/>
                <a:ea typeface="+mj-ea"/>
                <a:cs typeface="Verdana"/>
              </a:defRPr>
            </a:lvl1pPr>
          </a:lstStyle>
          <a:p>
            <a:r>
              <a:rPr lang="en-US" sz="3600" dirty="0">
                <a:latin typeface="Lexend Deca" pitchFamily="2" charset="77"/>
              </a:rPr>
              <a:t>Interactive part</a:t>
            </a:r>
          </a:p>
        </p:txBody>
      </p:sp>
      <p:sp>
        <p:nvSpPr>
          <p:cNvPr id="3" name="Oval 2">
            <a:extLst>
              <a:ext uri="{FF2B5EF4-FFF2-40B4-BE49-F238E27FC236}">
                <a16:creationId xmlns:a16="http://schemas.microsoft.com/office/drawing/2014/main" id="{0688E771-3C84-E468-80A2-E159DEFEF07F}"/>
              </a:ext>
            </a:extLst>
          </p:cNvPr>
          <p:cNvSpPr>
            <a:spLocks noChangeAspect="1"/>
          </p:cNvSpPr>
          <p:nvPr/>
        </p:nvSpPr>
        <p:spPr>
          <a:xfrm>
            <a:off x="1798877" y="3145092"/>
            <a:ext cx="1338749" cy="1260000"/>
          </a:xfrm>
          <a:prstGeom prst="ellipse">
            <a:avLst/>
          </a:prstGeom>
          <a:solidFill>
            <a:srgbClr val="E3051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900" b="1" dirty="0">
                <a:latin typeface="Lexend Deca ExtraBold" pitchFamily="2" charset="77"/>
                <a:cs typeface="Mokoko" panose="02060503020203020204" pitchFamily="18" charset="77"/>
              </a:rPr>
              <a:t>Sample composition</a:t>
            </a:r>
            <a:endParaRPr lang="en-GB" sz="900" dirty="0">
              <a:latin typeface="Lexend Deca ExtraLight" pitchFamily="2" charset="77"/>
              <a:cs typeface="Mokoko" panose="02060503020203020204" pitchFamily="18" charset="77"/>
            </a:endParaRPr>
          </a:p>
        </p:txBody>
      </p:sp>
      <p:pic>
        <p:nvPicPr>
          <p:cNvPr id="6" name="Picture 5" descr="A black background with a black square&#10;&#10;AI-generated content may be incorrect.">
            <a:extLst>
              <a:ext uri="{FF2B5EF4-FFF2-40B4-BE49-F238E27FC236}">
                <a16:creationId xmlns:a16="http://schemas.microsoft.com/office/drawing/2014/main" id="{54680C80-FF41-15AB-F6FB-334AF583CA0B}"/>
              </a:ext>
            </a:extLst>
          </p:cNvPr>
          <p:cNvPicPr>
            <a:picLocks noChangeAspect="1"/>
          </p:cNvPicPr>
          <p:nvPr/>
        </p:nvPicPr>
        <p:blipFill>
          <a:blip r:embed="rId2"/>
          <a:stretch>
            <a:fillRect/>
          </a:stretch>
        </p:blipFill>
        <p:spPr>
          <a:xfrm>
            <a:off x="7410105" y="4491524"/>
            <a:ext cx="1614416" cy="651976"/>
          </a:xfrm>
          <a:prstGeom prst="rect">
            <a:avLst/>
          </a:prstGeom>
        </p:spPr>
      </p:pic>
    </p:spTree>
    <p:extLst>
      <p:ext uri="{BB962C8B-B14F-4D97-AF65-F5344CB8AC3E}">
        <p14:creationId xmlns:p14="http://schemas.microsoft.com/office/powerpoint/2010/main" val="1032415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5BD99DD3-CD68-2B27-C470-4FE4A34E575A}"/>
              </a:ext>
            </a:extLst>
          </p:cNvPr>
          <p:cNvSpPr>
            <a:spLocks noChangeAspect="1"/>
          </p:cNvSpPr>
          <p:nvPr/>
        </p:nvSpPr>
        <p:spPr>
          <a:xfrm>
            <a:off x="2468252" y="591750"/>
            <a:ext cx="4207497" cy="3960000"/>
          </a:xfrm>
          <a:prstGeom prst="ellipse">
            <a:avLst/>
          </a:prstGeom>
          <a:solidFill>
            <a:srgbClr val="011A3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b="1" dirty="0">
              <a:latin typeface="Lexend Deca ExtraBold" pitchFamily="2" charset="77"/>
              <a:cs typeface="Mokoko" panose="02060503020203020204" pitchFamily="18" charset="77"/>
            </a:endParaRPr>
          </a:p>
          <a:p>
            <a:pPr algn="ctr"/>
            <a:r>
              <a:rPr lang="en-GB" sz="1200" dirty="0">
                <a:latin typeface="Lexend Deca ExtraLight" pitchFamily="2" charset="77"/>
                <a:cs typeface="Mokoko" panose="02060503020203020204" pitchFamily="18" charset="77"/>
              </a:rPr>
              <a:t>Lesbian, gay, bisexual, transgender, intersex, or queer (LGBTIQ+) individuals with refugee status face </a:t>
            </a:r>
            <a:r>
              <a:rPr lang="en-GB" sz="1200" b="1" dirty="0">
                <a:latin typeface="Lexend Deca ExtraBold" pitchFamily="2" charset="77"/>
                <a:cs typeface="Mokoko" panose="02060503020203020204" pitchFamily="18" charset="77"/>
              </a:rPr>
              <a:t>unique challenges due to their dual identity.</a:t>
            </a:r>
          </a:p>
          <a:p>
            <a:pPr algn="ctr"/>
            <a:endParaRPr lang="en-GB" sz="1200" b="1" dirty="0">
              <a:latin typeface="Lexend Deca ExtraBold" pitchFamily="2" charset="77"/>
              <a:cs typeface="Mokoko" panose="02060503020203020204" pitchFamily="18" charset="77"/>
            </a:endParaRPr>
          </a:p>
          <a:p>
            <a:pPr algn="ctr"/>
            <a:r>
              <a:rPr lang="en-GB" sz="1200" dirty="0">
                <a:latin typeface="Lexend Deca ExtraLight" pitchFamily="2" charset="77"/>
                <a:cs typeface="Mokoko" panose="02060503020203020204" pitchFamily="18" charset="77"/>
              </a:rPr>
              <a:t>These challenges include trauma, feelings of isolation in new environments, and barriers to accessing appropriate support services.</a:t>
            </a:r>
          </a:p>
        </p:txBody>
      </p:sp>
      <p:sp>
        <p:nvSpPr>
          <p:cNvPr id="2" name="Title 1">
            <a:extLst>
              <a:ext uri="{FF2B5EF4-FFF2-40B4-BE49-F238E27FC236}">
                <a16:creationId xmlns:a16="http://schemas.microsoft.com/office/drawing/2014/main" id="{24C9A286-35F2-0CE8-7FC9-4068CD9ECD9C}"/>
              </a:ext>
            </a:extLst>
          </p:cNvPr>
          <p:cNvSpPr txBox="1">
            <a:spLocks/>
          </p:cNvSpPr>
          <p:nvPr/>
        </p:nvSpPr>
        <p:spPr>
          <a:xfrm>
            <a:off x="360001" y="310695"/>
            <a:ext cx="2675508" cy="567000"/>
          </a:xfrm>
          <a:prstGeom prst="rect">
            <a:avLst/>
          </a:prstGeom>
        </p:spPr>
        <p:txBody>
          <a:bodyPr vert="horz" lIns="0" tIns="0" rIns="0" bIns="0" rtlCol="0" anchor="t" anchorCtr="0">
            <a:noAutofit/>
          </a:bodyPr>
          <a:lstStyle>
            <a:lvl1pPr algn="l" defTabSz="457200" rtl="0" eaLnBrk="1" latinLnBrk="0" hangingPunct="1">
              <a:spcBef>
                <a:spcPct val="0"/>
              </a:spcBef>
              <a:buNone/>
              <a:defRPr sz="5400" b="1" kern="1200">
                <a:solidFill>
                  <a:srgbClr val="FFFFFF"/>
                </a:solidFill>
                <a:latin typeface="+mj-lt"/>
                <a:ea typeface="+mj-ea"/>
                <a:cs typeface="Verdana"/>
              </a:defRPr>
            </a:lvl1pPr>
          </a:lstStyle>
          <a:p>
            <a:r>
              <a:rPr lang="en-US" sz="3600" dirty="0">
                <a:latin typeface="Lexend Deca" pitchFamily="2" charset="77"/>
              </a:rPr>
              <a:t>Interactive part</a:t>
            </a:r>
          </a:p>
        </p:txBody>
      </p:sp>
      <p:sp>
        <p:nvSpPr>
          <p:cNvPr id="5" name="Oval 4">
            <a:extLst>
              <a:ext uri="{FF2B5EF4-FFF2-40B4-BE49-F238E27FC236}">
                <a16:creationId xmlns:a16="http://schemas.microsoft.com/office/drawing/2014/main" id="{0278E01E-7F78-D0A0-67D4-A4BD7F5A7D57}"/>
              </a:ext>
            </a:extLst>
          </p:cNvPr>
          <p:cNvSpPr>
            <a:spLocks noChangeAspect="1"/>
          </p:cNvSpPr>
          <p:nvPr/>
        </p:nvSpPr>
        <p:spPr>
          <a:xfrm>
            <a:off x="1798877" y="3145092"/>
            <a:ext cx="1338749" cy="1260000"/>
          </a:xfrm>
          <a:prstGeom prst="ellipse">
            <a:avLst/>
          </a:prstGeom>
          <a:solidFill>
            <a:srgbClr val="E3051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900" b="1" dirty="0">
                <a:latin typeface="Lexend Deca ExtraBold" pitchFamily="2" charset="77"/>
                <a:cs typeface="Mokoko" panose="02060503020203020204" pitchFamily="18" charset="77"/>
              </a:rPr>
              <a:t>Sample composition</a:t>
            </a:r>
            <a:endParaRPr lang="en-GB" sz="900" dirty="0">
              <a:latin typeface="Lexend Deca ExtraLight" pitchFamily="2" charset="77"/>
              <a:cs typeface="Mokoko" panose="02060503020203020204" pitchFamily="18" charset="77"/>
            </a:endParaRPr>
          </a:p>
        </p:txBody>
      </p:sp>
      <p:sp>
        <p:nvSpPr>
          <p:cNvPr id="6" name="Oval 5">
            <a:extLst>
              <a:ext uri="{FF2B5EF4-FFF2-40B4-BE49-F238E27FC236}">
                <a16:creationId xmlns:a16="http://schemas.microsoft.com/office/drawing/2014/main" id="{956F3C60-4102-D016-D94C-3D93AF46FBB1}"/>
              </a:ext>
            </a:extLst>
          </p:cNvPr>
          <p:cNvSpPr>
            <a:spLocks noChangeAspect="1"/>
          </p:cNvSpPr>
          <p:nvPr/>
        </p:nvSpPr>
        <p:spPr>
          <a:xfrm>
            <a:off x="6256890" y="985092"/>
            <a:ext cx="2294998" cy="2160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100" dirty="0">
                <a:solidFill>
                  <a:srgbClr val="01193C"/>
                </a:solidFill>
                <a:latin typeface="Lexend Deca ExtraLight" pitchFamily="2" charset="77"/>
                <a:cs typeface="Mokoko" panose="02060503020203020204" pitchFamily="18" charset="77"/>
              </a:rPr>
              <a:t>How would you recruit people to participate in the described study, taking into account their individual characteristics?</a:t>
            </a:r>
          </a:p>
        </p:txBody>
      </p:sp>
      <p:pic>
        <p:nvPicPr>
          <p:cNvPr id="3" name="Picture 2" descr="A black background with a black square&#10;&#10;AI-generated content may be incorrect.">
            <a:extLst>
              <a:ext uri="{FF2B5EF4-FFF2-40B4-BE49-F238E27FC236}">
                <a16:creationId xmlns:a16="http://schemas.microsoft.com/office/drawing/2014/main" id="{9CFFC08F-45B8-DA27-58A5-954156A64442}"/>
              </a:ext>
            </a:extLst>
          </p:cNvPr>
          <p:cNvPicPr>
            <a:picLocks noChangeAspect="1"/>
          </p:cNvPicPr>
          <p:nvPr/>
        </p:nvPicPr>
        <p:blipFill>
          <a:blip r:embed="rId2"/>
          <a:stretch>
            <a:fillRect/>
          </a:stretch>
        </p:blipFill>
        <p:spPr>
          <a:xfrm>
            <a:off x="7410105" y="4491524"/>
            <a:ext cx="1614416" cy="651976"/>
          </a:xfrm>
          <a:prstGeom prst="rect">
            <a:avLst/>
          </a:prstGeom>
        </p:spPr>
      </p:pic>
    </p:spTree>
    <p:extLst>
      <p:ext uri="{BB962C8B-B14F-4D97-AF65-F5344CB8AC3E}">
        <p14:creationId xmlns:p14="http://schemas.microsoft.com/office/powerpoint/2010/main" val="42086586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5BD99DD3-CD68-2B27-C470-4FE4A34E575A}"/>
              </a:ext>
            </a:extLst>
          </p:cNvPr>
          <p:cNvSpPr>
            <a:spLocks noChangeAspect="1"/>
          </p:cNvSpPr>
          <p:nvPr/>
        </p:nvSpPr>
        <p:spPr>
          <a:xfrm>
            <a:off x="2468252" y="591750"/>
            <a:ext cx="4207497" cy="3960000"/>
          </a:xfrm>
          <a:prstGeom prst="ellipse">
            <a:avLst/>
          </a:prstGeom>
          <a:solidFill>
            <a:srgbClr val="011A3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400" dirty="0">
                <a:latin typeface="Lexend Deca ExtraLight" pitchFamily="2" charset="77"/>
                <a:cs typeface="Mokoko" panose="02060503020203020204" pitchFamily="18" charset="77"/>
              </a:rPr>
              <a:t>Explain how you decided </a:t>
            </a:r>
            <a:r>
              <a:rPr lang="en-GB" sz="1400" b="1" dirty="0">
                <a:latin typeface="Lexend Deca SemiBold" pitchFamily="2" charset="77"/>
                <a:cs typeface="Mokoko" panose="02060503020203020204" pitchFamily="18" charset="77"/>
              </a:rPr>
              <a:t>which personal characteristics</a:t>
            </a:r>
            <a:r>
              <a:rPr lang="en-GB" sz="1400" dirty="0">
                <a:latin typeface="Lexend Deca ExtraLight" pitchFamily="2" charset="77"/>
                <a:cs typeface="Mokoko" panose="02060503020203020204" pitchFamily="18" charset="77"/>
              </a:rPr>
              <a:t> are measured in the study and how those are relevant for your study taking inclusivity and diversity into account.</a:t>
            </a:r>
            <a:endParaRPr lang="en-GB" sz="1200" dirty="0">
              <a:latin typeface="Lexend Deca ExtraLight" pitchFamily="2" charset="77"/>
              <a:cs typeface="Mokoko" panose="02060503020203020204" pitchFamily="18" charset="77"/>
            </a:endParaRPr>
          </a:p>
        </p:txBody>
      </p:sp>
      <p:sp>
        <p:nvSpPr>
          <p:cNvPr id="5" name="Oval 4">
            <a:extLst>
              <a:ext uri="{FF2B5EF4-FFF2-40B4-BE49-F238E27FC236}">
                <a16:creationId xmlns:a16="http://schemas.microsoft.com/office/drawing/2014/main" id="{3FD5F019-276A-18DE-E544-F5BE76429EF8}"/>
              </a:ext>
            </a:extLst>
          </p:cNvPr>
          <p:cNvSpPr>
            <a:spLocks noChangeAspect="1"/>
          </p:cNvSpPr>
          <p:nvPr/>
        </p:nvSpPr>
        <p:spPr>
          <a:xfrm>
            <a:off x="6256890" y="985092"/>
            <a:ext cx="2294998" cy="2160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100" dirty="0">
                <a:solidFill>
                  <a:srgbClr val="01193C"/>
                </a:solidFill>
                <a:latin typeface="Lexend Deca ExtraLight" pitchFamily="2" charset="77"/>
                <a:cs typeface="Mokoko" panose="02060503020203020204" pitchFamily="18" charset="77"/>
              </a:rPr>
              <a:t>What personal characteristic do you consider important to measure in this study, and why?</a:t>
            </a:r>
          </a:p>
        </p:txBody>
      </p:sp>
      <p:sp>
        <p:nvSpPr>
          <p:cNvPr id="2" name="Title 1">
            <a:extLst>
              <a:ext uri="{FF2B5EF4-FFF2-40B4-BE49-F238E27FC236}">
                <a16:creationId xmlns:a16="http://schemas.microsoft.com/office/drawing/2014/main" id="{24C9A286-35F2-0CE8-7FC9-4068CD9ECD9C}"/>
              </a:ext>
            </a:extLst>
          </p:cNvPr>
          <p:cNvSpPr txBox="1">
            <a:spLocks/>
          </p:cNvSpPr>
          <p:nvPr/>
        </p:nvSpPr>
        <p:spPr>
          <a:xfrm>
            <a:off x="360001" y="310695"/>
            <a:ext cx="2675508" cy="567000"/>
          </a:xfrm>
          <a:prstGeom prst="rect">
            <a:avLst/>
          </a:prstGeom>
        </p:spPr>
        <p:txBody>
          <a:bodyPr vert="horz" lIns="0" tIns="0" rIns="0" bIns="0" rtlCol="0" anchor="t" anchorCtr="0">
            <a:noAutofit/>
          </a:bodyPr>
          <a:lstStyle>
            <a:lvl1pPr algn="l" defTabSz="457200" rtl="0" eaLnBrk="1" latinLnBrk="0" hangingPunct="1">
              <a:spcBef>
                <a:spcPct val="0"/>
              </a:spcBef>
              <a:buNone/>
              <a:defRPr sz="5400" b="1" kern="1200">
                <a:solidFill>
                  <a:srgbClr val="FFFFFF"/>
                </a:solidFill>
                <a:latin typeface="+mj-lt"/>
                <a:ea typeface="+mj-ea"/>
                <a:cs typeface="Verdana"/>
              </a:defRPr>
            </a:lvl1pPr>
          </a:lstStyle>
          <a:p>
            <a:r>
              <a:rPr lang="en-US" sz="3600" dirty="0">
                <a:latin typeface="Lexend Deca" pitchFamily="2" charset="77"/>
              </a:rPr>
              <a:t>Interactive part</a:t>
            </a:r>
          </a:p>
        </p:txBody>
      </p:sp>
      <p:sp>
        <p:nvSpPr>
          <p:cNvPr id="3" name="Oval 2">
            <a:extLst>
              <a:ext uri="{FF2B5EF4-FFF2-40B4-BE49-F238E27FC236}">
                <a16:creationId xmlns:a16="http://schemas.microsoft.com/office/drawing/2014/main" id="{0688E771-3C84-E468-80A2-E159DEFEF07F}"/>
              </a:ext>
            </a:extLst>
          </p:cNvPr>
          <p:cNvSpPr>
            <a:spLocks noChangeAspect="1"/>
          </p:cNvSpPr>
          <p:nvPr/>
        </p:nvSpPr>
        <p:spPr>
          <a:xfrm>
            <a:off x="1798877" y="3145092"/>
            <a:ext cx="1338749" cy="1260000"/>
          </a:xfrm>
          <a:prstGeom prst="ellipse">
            <a:avLst/>
          </a:prstGeom>
          <a:solidFill>
            <a:srgbClr val="E3051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900" b="1" dirty="0">
                <a:latin typeface="Lexend Deca ExtraBold" pitchFamily="2" charset="77"/>
                <a:cs typeface="Mokoko" panose="02060503020203020204" pitchFamily="18" charset="77"/>
              </a:rPr>
              <a:t>Measured variables</a:t>
            </a:r>
            <a:endParaRPr lang="en-GB" sz="900" dirty="0">
              <a:latin typeface="Lexend Deca ExtraLight" pitchFamily="2" charset="77"/>
              <a:cs typeface="Mokoko" panose="02060503020203020204" pitchFamily="18" charset="77"/>
            </a:endParaRPr>
          </a:p>
        </p:txBody>
      </p:sp>
      <p:pic>
        <p:nvPicPr>
          <p:cNvPr id="6" name="Picture 5" descr="A black background with a black square&#10;&#10;AI-generated content may be incorrect.">
            <a:extLst>
              <a:ext uri="{FF2B5EF4-FFF2-40B4-BE49-F238E27FC236}">
                <a16:creationId xmlns:a16="http://schemas.microsoft.com/office/drawing/2014/main" id="{90841F9E-AD39-A774-0772-CC6DAB8FCFF0}"/>
              </a:ext>
            </a:extLst>
          </p:cNvPr>
          <p:cNvPicPr>
            <a:picLocks noChangeAspect="1"/>
          </p:cNvPicPr>
          <p:nvPr/>
        </p:nvPicPr>
        <p:blipFill>
          <a:blip r:embed="rId2"/>
          <a:stretch>
            <a:fillRect/>
          </a:stretch>
        </p:blipFill>
        <p:spPr>
          <a:xfrm>
            <a:off x="7410105" y="4491524"/>
            <a:ext cx="1614416" cy="651976"/>
          </a:xfrm>
          <a:prstGeom prst="rect">
            <a:avLst/>
          </a:prstGeom>
        </p:spPr>
      </p:pic>
    </p:spTree>
    <p:extLst>
      <p:ext uri="{BB962C8B-B14F-4D97-AF65-F5344CB8AC3E}">
        <p14:creationId xmlns:p14="http://schemas.microsoft.com/office/powerpoint/2010/main" val="776782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5BD99DD3-CD68-2B27-C470-4FE4A34E575A}"/>
              </a:ext>
            </a:extLst>
          </p:cNvPr>
          <p:cNvSpPr>
            <a:spLocks noChangeAspect="1"/>
          </p:cNvSpPr>
          <p:nvPr/>
        </p:nvSpPr>
        <p:spPr>
          <a:xfrm>
            <a:off x="2468252" y="591750"/>
            <a:ext cx="4207497" cy="3960000"/>
          </a:xfrm>
          <a:prstGeom prst="ellipse">
            <a:avLst/>
          </a:prstGeom>
          <a:solidFill>
            <a:srgbClr val="011A3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b="1" dirty="0">
              <a:latin typeface="Lexend Deca ExtraBold" pitchFamily="2" charset="77"/>
              <a:cs typeface="Mokoko" panose="02060503020203020204" pitchFamily="18" charset="77"/>
            </a:endParaRPr>
          </a:p>
          <a:p>
            <a:pPr algn="ctr"/>
            <a:r>
              <a:rPr lang="en-GB" sz="1200" dirty="0">
                <a:latin typeface="Lexend Deca ExtraLight" pitchFamily="2" charset="77"/>
                <a:cs typeface="Mokoko" panose="02060503020203020204" pitchFamily="18" charset="77"/>
              </a:rPr>
              <a:t>Lesbian, gay, bisexual, transgender, intersex, or queer (LGBTIQ+) individuals with refugee status face </a:t>
            </a:r>
            <a:r>
              <a:rPr lang="en-GB" sz="1200" b="1" dirty="0">
                <a:latin typeface="Lexend Deca ExtraBold" pitchFamily="2" charset="77"/>
                <a:cs typeface="Mokoko" panose="02060503020203020204" pitchFamily="18" charset="77"/>
              </a:rPr>
              <a:t>unique challenges due to their dual identity.</a:t>
            </a:r>
          </a:p>
          <a:p>
            <a:pPr algn="ctr"/>
            <a:endParaRPr lang="en-GB" sz="1200" b="1" dirty="0">
              <a:latin typeface="Lexend Deca ExtraBold" pitchFamily="2" charset="77"/>
              <a:cs typeface="Mokoko" panose="02060503020203020204" pitchFamily="18" charset="77"/>
            </a:endParaRPr>
          </a:p>
          <a:p>
            <a:pPr algn="ctr"/>
            <a:r>
              <a:rPr lang="en-GB" sz="1200" dirty="0">
                <a:latin typeface="Lexend Deca ExtraLight" pitchFamily="2" charset="77"/>
                <a:cs typeface="Mokoko" panose="02060503020203020204" pitchFamily="18" charset="77"/>
              </a:rPr>
              <a:t>These challenges include trauma, feelings of isolation in new environments, and barriers to accessing appropriate support services.</a:t>
            </a:r>
          </a:p>
        </p:txBody>
      </p:sp>
      <p:sp>
        <p:nvSpPr>
          <p:cNvPr id="2" name="Title 1">
            <a:extLst>
              <a:ext uri="{FF2B5EF4-FFF2-40B4-BE49-F238E27FC236}">
                <a16:creationId xmlns:a16="http://schemas.microsoft.com/office/drawing/2014/main" id="{24C9A286-35F2-0CE8-7FC9-4068CD9ECD9C}"/>
              </a:ext>
            </a:extLst>
          </p:cNvPr>
          <p:cNvSpPr txBox="1">
            <a:spLocks/>
          </p:cNvSpPr>
          <p:nvPr/>
        </p:nvSpPr>
        <p:spPr>
          <a:xfrm>
            <a:off x="360001" y="310695"/>
            <a:ext cx="2675508" cy="567000"/>
          </a:xfrm>
          <a:prstGeom prst="rect">
            <a:avLst/>
          </a:prstGeom>
        </p:spPr>
        <p:txBody>
          <a:bodyPr vert="horz" lIns="0" tIns="0" rIns="0" bIns="0" rtlCol="0" anchor="t" anchorCtr="0">
            <a:noAutofit/>
          </a:bodyPr>
          <a:lstStyle>
            <a:lvl1pPr algn="l" defTabSz="457200" rtl="0" eaLnBrk="1" latinLnBrk="0" hangingPunct="1">
              <a:spcBef>
                <a:spcPct val="0"/>
              </a:spcBef>
              <a:buNone/>
              <a:defRPr sz="5400" b="1" kern="1200">
                <a:solidFill>
                  <a:srgbClr val="FFFFFF"/>
                </a:solidFill>
                <a:latin typeface="+mj-lt"/>
                <a:ea typeface="+mj-ea"/>
                <a:cs typeface="Verdana"/>
              </a:defRPr>
            </a:lvl1pPr>
          </a:lstStyle>
          <a:p>
            <a:r>
              <a:rPr lang="en-US" sz="3600" dirty="0">
                <a:latin typeface="Lexend Deca" pitchFamily="2" charset="77"/>
              </a:rPr>
              <a:t>Interactive part</a:t>
            </a:r>
          </a:p>
        </p:txBody>
      </p:sp>
      <p:sp>
        <p:nvSpPr>
          <p:cNvPr id="3" name="Oval 2">
            <a:extLst>
              <a:ext uri="{FF2B5EF4-FFF2-40B4-BE49-F238E27FC236}">
                <a16:creationId xmlns:a16="http://schemas.microsoft.com/office/drawing/2014/main" id="{B518841A-5DD4-0C14-4DDA-93388F77EF55}"/>
              </a:ext>
            </a:extLst>
          </p:cNvPr>
          <p:cNvSpPr>
            <a:spLocks noChangeAspect="1"/>
          </p:cNvSpPr>
          <p:nvPr/>
        </p:nvSpPr>
        <p:spPr>
          <a:xfrm>
            <a:off x="1798877" y="3145092"/>
            <a:ext cx="1338749" cy="1260000"/>
          </a:xfrm>
          <a:prstGeom prst="ellipse">
            <a:avLst/>
          </a:prstGeom>
          <a:solidFill>
            <a:srgbClr val="E3051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900" b="1" dirty="0">
                <a:latin typeface="Lexend Deca ExtraBold" pitchFamily="2" charset="77"/>
                <a:cs typeface="Mokoko" panose="02060503020203020204" pitchFamily="18" charset="77"/>
              </a:rPr>
              <a:t>Measured variables</a:t>
            </a:r>
            <a:endParaRPr lang="en-GB" sz="900" dirty="0">
              <a:latin typeface="Lexend Deca ExtraLight" pitchFamily="2" charset="77"/>
              <a:cs typeface="Mokoko" panose="02060503020203020204" pitchFamily="18" charset="77"/>
            </a:endParaRPr>
          </a:p>
        </p:txBody>
      </p:sp>
      <p:sp>
        <p:nvSpPr>
          <p:cNvPr id="7" name="Oval 6">
            <a:extLst>
              <a:ext uri="{FF2B5EF4-FFF2-40B4-BE49-F238E27FC236}">
                <a16:creationId xmlns:a16="http://schemas.microsoft.com/office/drawing/2014/main" id="{83120368-A305-BE27-D3AE-5BA4AC05E0AF}"/>
              </a:ext>
            </a:extLst>
          </p:cNvPr>
          <p:cNvSpPr>
            <a:spLocks noChangeAspect="1"/>
          </p:cNvSpPr>
          <p:nvPr/>
        </p:nvSpPr>
        <p:spPr>
          <a:xfrm>
            <a:off x="6256890" y="985092"/>
            <a:ext cx="2294998" cy="2160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100" dirty="0">
                <a:solidFill>
                  <a:srgbClr val="01193C"/>
                </a:solidFill>
                <a:latin typeface="Lexend Deca ExtraLight" pitchFamily="2" charset="77"/>
                <a:cs typeface="Mokoko" panose="02060503020203020204" pitchFamily="18" charset="77"/>
              </a:rPr>
              <a:t>What personal characteristic do you consider important to measure in this study, and why?</a:t>
            </a:r>
          </a:p>
        </p:txBody>
      </p:sp>
      <p:pic>
        <p:nvPicPr>
          <p:cNvPr id="5" name="Picture 4" descr="A black background with a black square&#10;&#10;AI-generated content may be incorrect.">
            <a:extLst>
              <a:ext uri="{FF2B5EF4-FFF2-40B4-BE49-F238E27FC236}">
                <a16:creationId xmlns:a16="http://schemas.microsoft.com/office/drawing/2014/main" id="{ACA39482-5AC1-35C0-D58E-1E0E268DDDB2}"/>
              </a:ext>
            </a:extLst>
          </p:cNvPr>
          <p:cNvPicPr>
            <a:picLocks noChangeAspect="1"/>
          </p:cNvPicPr>
          <p:nvPr/>
        </p:nvPicPr>
        <p:blipFill>
          <a:blip r:embed="rId2"/>
          <a:stretch>
            <a:fillRect/>
          </a:stretch>
        </p:blipFill>
        <p:spPr>
          <a:xfrm>
            <a:off x="7410105" y="4491524"/>
            <a:ext cx="1614416" cy="651976"/>
          </a:xfrm>
          <a:prstGeom prst="rect">
            <a:avLst/>
          </a:prstGeom>
        </p:spPr>
      </p:pic>
    </p:spTree>
    <p:extLst>
      <p:ext uri="{BB962C8B-B14F-4D97-AF65-F5344CB8AC3E}">
        <p14:creationId xmlns:p14="http://schemas.microsoft.com/office/powerpoint/2010/main" val="219845370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5BD99DD3-CD68-2B27-C470-4FE4A34E575A}"/>
              </a:ext>
            </a:extLst>
          </p:cNvPr>
          <p:cNvSpPr>
            <a:spLocks noChangeAspect="1"/>
          </p:cNvSpPr>
          <p:nvPr/>
        </p:nvSpPr>
        <p:spPr>
          <a:xfrm>
            <a:off x="2468252" y="591750"/>
            <a:ext cx="4207497" cy="3960000"/>
          </a:xfrm>
          <a:prstGeom prst="ellipse">
            <a:avLst/>
          </a:prstGeom>
          <a:solidFill>
            <a:srgbClr val="011A3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400" dirty="0">
                <a:latin typeface="Lexend Deca ExtraLight" pitchFamily="2" charset="77"/>
                <a:cs typeface="Mokoko" panose="02060503020203020204" pitchFamily="18" charset="77"/>
              </a:rPr>
              <a:t>Explain whether and how (if applicable) your data will be disaggregated for all relevant groups separately also keeping intersectionality in mind and how potential undersized groups (from a statistical point of view) will be handled in the data analysis phase. </a:t>
            </a:r>
          </a:p>
          <a:p>
            <a:pPr algn="ctr"/>
            <a:endParaRPr lang="en-GB" sz="1400" dirty="0">
              <a:latin typeface="Lexend Deca ExtraLight" pitchFamily="2" charset="77"/>
              <a:cs typeface="Mokoko" panose="02060503020203020204" pitchFamily="18" charset="77"/>
            </a:endParaRPr>
          </a:p>
          <a:p>
            <a:pPr algn="ctr"/>
            <a:r>
              <a:rPr lang="en-GB" sz="1400" dirty="0">
                <a:latin typeface="Lexend Deca ExtraLight" pitchFamily="2" charset="77"/>
                <a:cs typeface="Mokoko" panose="02060503020203020204" pitchFamily="18" charset="77"/>
              </a:rPr>
              <a:t>If this is not possible, explain why.</a:t>
            </a:r>
            <a:endParaRPr lang="en-GB" sz="1200" dirty="0">
              <a:latin typeface="Lexend Deca ExtraLight" pitchFamily="2" charset="77"/>
              <a:cs typeface="Mokoko" panose="02060503020203020204" pitchFamily="18" charset="77"/>
            </a:endParaRPr>
          </a:p>
        </p:txBody>
      </p:sp>
      <p:sp>
        <p:nvSpPr>
          <p:cNvPr id="2" name="Title 1">
            <a:extLst>
              <a:ext uri="{FF2B5EF4-FFF2-40B4-BE49-F238E27FC236}">
                <a16:creationId xmlns:a16="http://schemas.microsoft.com/office/drawing/2014/main" id="{24C9A286-35F2-0CE8-7FC9-4068CD9ECD9C}"/>
              </a:ext>
            </a:extLst>
          </p:cNvPr>
          <p:cNvSpPr txBox="1">
            <a:spLocks/>
          </p:cNvSpPr>
          <p:nvPr/>
        </p:nvSpPr>
        <p:spPr>
          <a:xfrm>
            <a:off x="360001" y="310695"/>
            <a:ext cx="2675508" cy="567000"/>
          </a:xfrm>
          <a:prstGeom prst="rect">
            <a:avLst/>
          </a:prstGeom>
        </p:spPr>
        <p:txBody>
          <a:bodyPr vert="horz" lIns="0" tIns="0" rIns="0" bIns="0" rtlCol="0" anchor="t" anchorCtr="0">
            <a:noAutofit/>
          </a:bodyPr>
          <a:lstStyle>
            <a:lvl1pPr algn="l" defTabSz="457200" rtl="0" eaLnBrk="1" latinLnBrk="0" hangingPunct="1">
              <a:spcBef>
                <a:spcPct val="0"/>
              </a:spcBef>
              <a:buNone/>
              <a:defRPr sz="5400" b="1" kern="1200">
                <a:solidFill>
                  <a:srgbClr val="FFFFFF"/>
                </a:solidFill>
                <a:latin typeface="+mj-lt"/>
                <a:ea typeface="+mj-ea"/>
                <a:cs typeface="Verdana"/>
              </a:defRPr>
            </a:lvl1pPr>
          </a:lstStyle>
          <a:p>
            <a:r>
              <a:rPr lang="en-US" sz="3600" dirty="0">
                <a:latin typeface="Lexend Deca" pitchFamily="2" charset="77"/>
              </a:rPr>
              <a:t>Interactive part</a:t>
            </a:r>
          </a:p>
        </p:txBody>
      </p:sp>
      <p:sp>
        <p:nvSpPr>
          <p:cNvPr id="3" name="Oval 2">
            <a:extLst>
              <a:ext uri="{FF2B5EF4-FFF2-40B4-BE49-F238E27FC236}">
                <a16:creationId xmlns:a16="http://schemas.microsoft.com/office/drawing/2014/main" id="{0688E771-3C84-E468-80A2-E159DEFEF07F}"/>
              </a:ext>
            </a:extLst>
          </p:cNvPr>
          <p:cNvSpPr>
            <a:spLocks noChangeAspect="1"/>
          </p:cNvSpPr>
          <p:nvPr/>
        </p:nvSpPr>
        <p:spPr>
          <a:xfrm>
            <a:off x="1798877" y="3145092"/>
            <a:ext cx="1338749" cy="1260000"/>
          </a:xfrm>
          <a:prstGeom prst="ellipse">
            <a:avLst/>
          </a:prstGeom>
          <a:solidFill>
            <a:srgbClr val="E3051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700" b="1" dirty="0">
                <a:latin typeface="Lexend Deca ExtraBold" pitchFamily="2" charset="77"/>
                <a:cs typeface="Mokoko" panose="02060503020203020204" pitchFamily="18" charset="77"/>
              </a:rPr>
              <a:t>Disaggregation</a:t>
            </a:r>
            <a:endParaRPr lang="en-GB" sz="700" dirty="0">
              <a:latin typeface="Lexend Deca ExtraLight" pitchFamily="2" charset="77"/>
              <a:cs typeface="Mokoko" panose="02060503020203020204" pitchFamily="18" charset="77"/>
            </a:endParaRPr>
          </a:p>
        </p:txBody>
      </p:sp>
      <p:pic>
        <p:nvPicPr>
          <p:cNvPr id="5" name="Picture 4" descr="A black background with a black square&#10;&#10;AI-generated content may be incorrect.">
            <a:extLst>
              <a:ext uri="{FF2B5EF4-FFF2-40B4-BE49-F238E27FC236}">
                <a16:creationId xmlns:a16="http://schemas.microsoft.com/office/drawing/2014/main" id="{29958515-F1B6-A8E9-2B2C-7329F460A002}"/>
              </a:ext>
            </a:extLst>
          </p:cNvPr>
          <p:cNvPicPr>
            <a:picLocks noChangeAspect="1"/>
          </p:cNvPicPr>
          <p:nvPr/>
        </p:nvPicPr>
        <p:blipFill>
          <a:blip r:embed="rId2"/>
          <a:stretch>
            <a:fillRect/>
          </a:stretch>
        </p:blipFill>
        <p:spPr>
          <a:xfrm>
            <a:off x="7410105" y="4491524"/>
            <a:ext cx="1614416" cy="651976"/>
          </a:xfrm>
          <a:prstGeom prst="rect">
            <a:avLst/>
          </a:prstGeom>
        </p:spPr>
      </p:pic>
    </p:spTree>
    <p:extLst>
      <p:ext uri="{BB962C8B-B14F-4D97-AF65-F5344CB8AC3E}">
        <p14:creationId xmlns:p14="http://schemas.microsoft.com/office/powerpoint/2010/main" val="334135169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5BD99DD3-CD68-2B27-C470-4FE4A34E575A}"/>
              </a:ext>
            </a:extLst>
          </p:cNvPr>
          <p:cNvSpPr>
            <a:spLocks noChangeAspect="1"/>
          </p:cNvSpPr>
          <p:nvPr/>
        </p:nvSpPr>
        <p:spPr>
          <a:xfrm>
            <a:off x="2468252" y="591750"/>
            <a:ext cx="4207497" cy="3960000"/>
          </a:xfrm>
          <a:prstGeom prst="ellipse">
            <a:avLst/>
          </a:prstGeom>
          <a:solidFill>
            <a:srgbClr val="011A3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400" dirty="0">
                <a:latin typeface="Lexend Deca ExtraLight" pitchFamily="2" charset="77"/>
                <a:cs typeface="Mokoko" panose="02060503020203020204" pitchFamily="18" charset="77"/>
              </a:rPr>
              <a:t>If a dataset associated with the study is publicly shared, and in it variables from multiple groups have been recoded based on personal characteristics, explain if and how (if applicable) you ensure that other researchers can work with the more detailed data while respecting the privacy of the participants. </a:t>
            </a:r>
          </a:p>
          <a:p>
            <a:pPr algn="ctr"/>
            <a:endParaRPr lang="en-GB" sz="1400" dirty="0">
              <a:latin typeface="Lexend Deca ExtraLight" pitchFamily="2" charset="77"/>
              <a:cs typeface="Mokoko" panose="02060503020203020204" pitchFamily="18" charset="77"/>
            </a:endParaRPr>
          </a:p>
          <a:p>
            <a:pPr algn="ctr"/>
            <a:r>
              <a:rPr lang="en-GB" sz="1400" dirty="0">
                <a:latin typeface="Lexend Deca ExtraLight" pitchFamily="2" charset="77"/>
                <a:cs typeface="Mokoko" panose="02060503020203020204" pitchFamily="18" charset="77"/>
              </a:rPr>
              <a:t>If this is not possible, explain why.</a:t>
            </a:r>
            <a:endParaRPr lang="en-GB" sz="1200" dirty="0">
              <a:latin typeface="Lexend Deca ExtraLight" pitchFamily="2" charset="77"/>
              <a:cs typeface="Mokoko" panose="02060503020203020204" pitchFamily="18" charset="77"/>
            </a:endParaRPr>
          </a:p>
        </p:txBody>
      </p:sp>
      <p:sp>
        <p:nvSpPr>
          <p:cNvPr id="2" name="Title 1">
            <a:extLst>
              <a:ext uri="{FF2B5EF4-FFF2-40B4-BE49-F238E27FC236}">
                <a16:creationId xmlns:a16="http://schemas.microsoft.com/office/drawing/2014/main" id="{24C9A286-35F2-0CE8-7FC9-4068CD9ECD9C}"/>
              </a:ext>
            </a:extLst>
          </p:cNvPr>
          <p:cNvSpPr txBox="1">
            <a:spLocks/>
          </p:cNvSpPr>
          <p:nvPr/>
        </p:nvSpPr>
        <p:spPr>
          <a:xfrm>
            <a:off x="360001" y="310695"/>
            <a:ext cx="2675508" cy="567000"/>
          </a:xfrm>
          <a:prstGeom prst="rect">
            <a:avLst/>
          </a:prstGeom>
        </p:spPr>
        <p:txBody>
          <a:bodyPr vert="horz" lIns="0" tIns="0" rIns="0" bIns="0" rtlCol="0" anchor="t" anchorCtr="0">
            <a:noAutofit/>
          </a:bodyPr>
          <a:lstStyle>
            <a:lvl1pPr algn="l" defTabSz="457200" rtl="0" eaLnBrk="1" latinLnBrk="0" hangingPunct="1">
              <a:spcBef>
                <a:spcPct val="0"/>
              </a:spcBef>
              <a:buNone/>
              <a:defRPr sz="5400" b="1" kern="1200">
                <a:solidFill>
                  <a:srgbClr val="FFFFFF"/>
                </a:solidFill>
                <a:latin typeface="+mj-lt"/>
                <a:ea typeface="+mj-ea"/>
                <a:cs typeface="Verdana"/>
              </a:defRPr>
            </a:lvl1pPr>
          </a:lstStyle>
          <a:p>
            <a:r>
              <a:rPr lang="en-US" sz="3600" dirty="0">
                <a:latin typeface="Lexend Deca" pitchFamily="2" charset="77"/>
              </a:rPr>
              <a:t>Interactive part</a:t>
            </a:r>
          </a:p>
        </p:txBody>
      </p:sp>
      <p:sp>
        <p:nvSpPr>
          <p:cNvPr id="3" name="Oval 2">
            <a:extLst>
              <a:ext uri="{FF2B5EF4-FFF2-40B4-BE49-F238E27FC236}">
                <a16:creationId xmlns:a16="http://schemas.microsoft.com/office/drawing/2014/main" id="{0688E771-3C84-E468-80A2-E159DEFEF07F}"/>
              </a:ext>
            </a:extLst>
          </p:cNvPr>
          <p:cNvSpPr>
            <a:spLocks noChangeAspect="1"/>
          </p:cNvSpPr>
          <p:nvPr/>
        </p:nvSpPr>
        <p:spPr>
          <a:xfrm>
            <a:off x="1798877" y="3145092"/>
            <a:ext cx="1338749" cy="1260000"/>
          </a:xfrm>
          <a:prstGeom prst="ellipse">
            <a:avLst/>
          </a:prstGeom>
          <a:solidFill>
            <a:srgbClr val="E3051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800" b="1" dirty="0">
                <a:latin typeface="Lexend Deca ExtraBold" pitchFamily="2" charset="77"/>
                <a:cs typeface="Mokoko" panose="02060503020203020204" pitchFamily="18" charset="77"/>
              </a:rPr>
              <a:t>Recoded data information</a:t>
            </a:r>
            <a:endParaRPr lang="en-GB" sz="800" dirty="0">
              <a:latin typeface="Lexend Deca ExtraLight" pitchFamily="2" charset="77"/>
              <a:cs typeface="Mokoko" panose="02060503020203020204" pitchFamily="18" charset="77"/>
            </a:endParaRPr>
          </a:p>
        </p:txBody>
      </p:sp>
      <p:pic>
        <p:nvPicPr>
          <p:cNvPr id="5" name="Picture 4" descr="A black background with a black square&#10;&#10;AI-generated content may be incorrect.">
            <a:extLst>
              <a:ext uri="{FF2B5EF4-FFF2-40B4-BE49-F238E27FC236}">
                <a16:creationId xmlns:a16="http://schemas.microsoft.com/office/drawing/2014/main" id="{65BE4BA2-4888-3541-3BA0-86FF0C634188}"/>
              </a:ext>
            </a:extLst>
          </p:cNvPr>
          <p:cNvPicPr>
            <a:picLocks noChangeAspect="1"/>
          </p:cNvPicPr>
          <p:nvPr/>
        </p:nvPicPr>
        <p:blipFill>
          <a:blip r:embed="rId2"/>
          <a:stretch>
            <a:fillRect/>
          </a:stretch>
        </p:blipFill>
        <p:spPr>
          <a:xfrm>
            <a:off x="7410105" y="4491524"/>
            <a:ext cx="1614416" cy="651976"/>
          </a:xfrm>
          <a:prstGeom prst="rect">
            <a:avLst/>
          </a:prstGeom>
        </p:spPr>
      </p:pic>
    </p:spTree>
    <p:extLst>
      <p:ext uri="{BB962C8B-B14F-4D97-AF65-F5344CB8AC3E}">
        <p14:creationId xmlns:p14="http://schemas.microsoft.com/office/powerpoint/2010/main" val="38312420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92289D-7F53-B3A8-144F-B77DF41F2B6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2351EE8-072A-181D-3CAE-FF36C7A29682}"/>
              </a:ext>
            </a:extLst>
          </p:cNvPr>
          <p:cNvSpPr>
            <a:spLocks noGrp="1"/>
          </p:cNvSpPr>
          <p:nvPr>
            <p:ph type="title"/>
          </p:nvPr>
        </p:nvSpPr>
        <p:spPr/>
        <p:txBody>
          <a:bodyPr>
            <a:normAutofit/>
          </a:bodyPr>
          <a:lstStyle/>
          <a:p>
            <a:r>
              <a:rPr lang="en-US" dirty="0">
                <a:latin typeface="Lexend Deca" pitchFamily="2" charset="77"/>
              </a:rPr>
              <a:t>Disclaimer</a:t>
            </a:r>
          </a:p>
        </p:txBody>
      </p:sp>
      <p:sp>
        <p:nvSpPr>
          <p:cNvPr id="3" name="Content Placeholder 2">
            <a:extLst>
              <a:ext uri="{FF2B5EF4-FFF2-40B4-BE49-F238E27FC236}">
                <a16:creationId xmlns:a16="http://schemas.microsoft.com/office/drawing/2014/main" id="{E56701D7-4147-20F7-DCC2-16B0CFE647E9}"/>
              </a:ext>
            </a:extLst>
          </p:cNvPr>
          <p:cNvSpPr>
            <a:spLocks noGrp="1"/>
          </p:cNvSpPr>
          <p:nvPr>
            <p:ph idx="1"/>
          </p:nvPr>
        </p:nvSpPr>
        <p:spPr>
          <a:xfrm>
            <a:off x="408601" y="1127767"/>
            <a:ext cx="8326799" cy="2887967"/>
          </a:xfrm>
        </p:spPr>
        <p:txBody>
          <a:bodyPr/>
          <a:lstStyle/>
          <a:p>
            <a:pPr marL="0" indent="0">
              <a:buNone/>
            </a:pPr>
            <a:r>
              <a:rPr lang="en-GB" sz="2800" noProof="0" dirty="0">
                <a:latin typeface="Lexend Deca ExtraLight" pitchFamily="2" charset="77"/>
              </a:rPr>
              <a:t>I am </a:t>
            </a:r>
            <a:r>
              <a:rPr lang="en-GB" sz="2800" b="1" noProof="0" dirty="0">
                <a:latin typeface="Lexend Deca SemiBold" pitchFamily="2" charset="77"/>
              </a:rPr>
              <a:t>privileged in many ways</a:t>
            </a:r>
            <a:r>
              <a:rPr lang="en-GB" sz="2800" noProof="0" dirty="0">
                <a:latin typeface="Lexend Deca ExtraLight" pitchFamily="2" charset="77"/>
              </a:rPr>
              <a:t>, but </a:t>
            </a:r>
            <a:r>
              <a:rPr lang="en-GB" sz="2800" b="1" noProof="0" dirty="0">
                <a:latin typeface="Lexend Deca SemiBold" pitchFamily="2" charset="77"/>
              </a:rPr>
              <a:t>parts of my identity are also marginalized</a:t>
            </a:r>
            <a:r>
              <a:rPr lang="en-GB" sz="2800" noProof="0" dirty="0">
                <a:latin typeface="Lexend Deca ExtraLight" pitchFamily="2" charset="77"/>
              </a:rPr>
              <a:t>, which affects my perspectives but can also make me biased</a:t>
            </a:r>
            <a:endParaRPr lang="en-GB" sz="1800" noProof="0" dirty="0">
              <a:latin typeface="Lexend Deca ExtraLight" pitchFamily="2" charset="77"/>
            </a:endParaRPr>
          </a:p>
        </p:txBody>
      </p:sp>
      <p:pic>
        <p:nvPicPr>
          <p:cNvPr id="4" name="Picture 3" descr="A black background with a black square&#10;&#10;AI-generated content may be incorrect.">
            <a:extLst>
              <a:ext uri="{FF2B5EF4-FFF2-40B4-BE49-F238E27FC236}">
                <a16:creationId xmlns:a16="http://schemas.microsoft.com/office/drawing/2014/main" id="{14AEC4A2-A981-867B-7BAA-E8739C8DC9B3}"/>
              </a:ext>
            </a:extLst>
          </p:cNvPr>
          <p:cNvPicPr>
            <a:picLocks noChangeAspect="1"/>
          </p:cNvPicPr>
          <p:nvPr/>
        </p:nvPicPr>
        <p:blipFill>
          <a:blip r:embed="rId3"/>
          <a:stretch>
            <a:fillRect/>
          </a:stretch>
        </p:blipFill>
        <p:spPr>
          <a:xfrm>
            <a:off x="7410105" y="4491524"/>
            <a:ext cx="1614416" cy="651976"/>
          </a:xfrm>
          <a:prstGeom prst="rect">
            <a:avLst/>
          </a:prstGeom>
        </p:spPr>
      </p:pic>
    </p:spTree>
    <p:extLst>
      <p:ext uri="{BB962C8B-B14F-4D97-AF65-F5344CB8AC3E}">
        <p14:creationId xmlns:p14="http://schemas.microsoft.com/office/powerpoint/2010/main" val="290358037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A03C9ED9-F30A-6566-3582-E1A22E5799DC}"/>
              </a:ext>
            </a:extLst>
          </p:cNvPr>
          <p:cNvGrpSpPr/>
          <p:nvPr/>
        </p:nvGrpSpPr>
        <p:grpSpPr>
          <a:xfrm>
            <a:off x="2322827" y="452178"/>
            <a:ext cx="4498346" cy="4239144"/>
            <a:chOff x="1374575" y="100001"/>
            <a:chExt cx="4498346" cy="4239144"/>
          </a:xfrm>
        </p:grpSpPr>
        <p:sp>
          <p:nvSpPr>
            <p:cNvPr id="4" name="Oval 3">
              <a:extLst>
                <a:ext uri="{FF2B5EF4-FFF2-40B4-BE49-F238E27FC236}">
                  <a16:creationId xmlns:a16="http://schemas.microsoft.com/office/drawing/2014/main" id="{5BD99DD3-CD68-2B27-C470-4FE4A34E575A}"/>
                </a:ext>
              </a:extLst>
            </p:cNvPr>
            <p:cNvSpPr>
              <a:spLocks noChangeAspect="1"/>
            </p:cNvSpPr>
            <p:nvPr/>
          </p:nvSpPr>
          <p:spPr>
            <a:xfrm>
              <a:off x="1374575" y="1311750"/>
              <a:ext cx="2677498" cy="2520000"/>
            </a:xfrm>
            <a:prstGeom prst="ellipse">
              <a:avLst/>
            </a:prstGeom>
            <a:solidFill>
              <a:srgbClr val="011A3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1400" b="1" dirty="0">
                <a:latin typeface="Lexend Deca ExtraBold" pitchFamily="2" charset="77"/>
                <a:cs typeface="Mokoko" panose="02060503020203020204" pitchFamily="18" charset="77"/>
              </a:endParaRPr>
            </a:p>
            <a:p>
              <a:pPr algn="ctr"/>
              <a:endParaRPr lang="en-GB" sz="1200" b="1" dirty="0">
                <a:latin typeface="Lexend Deca ExtraBold" pitchFamily="2" charset="77"/>
                <a:cs typeface="Mokoko" panose="02060503020203020204" pitchFamily="18" charset="77"/>
              </a:endParaRPr>
            </a:p>
            <a:p>
              <a:pPr algn="ctr"/>
              <a:r>
                <a:rPr lang="en-GB" sz="1200" b="1" dirty="0">
                  <a:latin typeface="Lexend Deca ExtraBold" pitchFamily="2" charset="77"/>
                  <a:cs typeface="Mokoko" panose="02060503020203020204" pitchFamily="18" charset="77"/>
                </a:rPr>
                <a:t>Interested? </a:t>
              </a:r>
              <a:r>
                <a:rPr lang="en-GB" sz="1200" dirty="0">
                  <a:latin typeface="Lexend Deca ExtraLight" pitchFamily="2" charset="77"/>
                  <a:cs typeface="Mokoko" panose="02060503020203020204" pitchFamily="18" charset="77"/>
                </a:rPr>
                <a:t>Read more here.</a:t>
              </a:r>
            </a:p>
          </p:txBody>
        </p:sp>
        <p:sp>
          <p:nvSpPr>
            <p:cNvPr id="5" name="Oval 4">
              <a:extLst>
                <a:ext uri="{FF2B5EF4-FFF2-40B4-BE49-F238E27FC236}">
                  <a16:creationId xmlns:a16="http://schemas.microsoft.com/office/drawing/2014/main" id="{3FD5F019-276A-18DE-E544-F5BE76429EF8}"/>
                </a:ext>
              </a:extLst>
            </p:cNvPr>
            <p:cNvSpPr>
              <a:spLocks noChangeAspect="1"/>
            </p:cNvSpPr>
            <p:nvPr/>
          </p:nvSpPr>
          <p:spPr>
            <a:xfrm>
              <a:off x="3577923" y="2179145"/>
              <a:ext cx="2294998" cy="2160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050" b="1" dirty="0">
                  <a:solidFill>
                    <a:srgbClr val="011A3D"/>
                  </a:solidFill>
                  <a:latin typeface="Lexend Deca SemiBold" pitchFamily="2" charset="77"/>
                  <a:cs typeface="Mokoko" panose="02060503020203020204" pitchFamily="18" charset="77"/>
                </a:rPr>
                <a:t>https://</a:t>
              </a:r>
              <a:r>
                <a:rPr lang="en-GB" sz="1050" b="1" dirty="0" err="1">
                  <a:solidFill>
                    <a:srgbClr val="011A3D"/>
                  </a:solidFill>
                  <a:latin typeface="Lexend Deca SemiBold" pitchFamily="2" charset="77"/>
                  <a:cs typeface="Mokoko" panose="02060503020203020204" pitchFamily="18" charset="77"/>
                </a:rPr>
                <a:t>shorturl.at</a:t>
              </a:r>
              <a:r>
                <a:rPr lang="en-GB" sz="1050" b="1" dirty="0">
                  <a:solidFill>
                    <a:srgbClr val="011A3D"/>
                  </a:solidFill>
                  <a:latin typeface="Lexend Deca SemiBold" pitchFamily="2" charset="77"/>
                  <a:cs typeface="Mokoko" panose="02060503020203020204" pitchFamily="18" charset="77"/>
                </a:rPr>
                <a:t>/UUV07</a:t>
              </a:r>
            </a:p>
          </p:txBody>
        </p:sp>
        <p:sp>
          <p:nvSpPr>
            <p:cNvPr id="7" name="Oval 6">
              <a:extLst>
                <a:ext uri="{FF2B5EF4-FFF2-40B4-BE49-F238E27FC236}">
                  <a16:creationId xmlns:a16="http://schemas.microsoft.com/office/drawing/2014/main" id="{5EF412BA-B7F4-3A82-F537-CF0E2B7290C2}"/>
                </a:ext>
              </a:extLst>
            </p:cNvPr>
            <p:cNvSpPr>
              <a:spLocks noChangeAspect="1"/>
            </p:cNvSpPr>
            <p:nvPr/>
          </p:nvSpPr>
          <p:spPr>
            <a:xfrm>
              <a:off x="2667499" y="100001"/>
              <a:ext cx="2294998" cy="2160000"/>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900" dirty="0">
                <a:latin typeface="+mj-lt"/>
                <a:cs typeface="Mokoko" panose="02060503020203020204" pitchFamily="18" charset="77"/>
              </a:endParaRPr>
            </a:p>
          </p:txBody>
        </p:sp>
      </p:grpSp>
      <p:pic>
        <p:nvPicPr>
          <p:cNvPr id="11" name="Picture 10">
            <a:extLst>
              <a:ext uri="{FF2B5EF4-FFF2-40B4-BE49-F238E27FC236}">
                <a16:creationId xmlns:a16="http://schemas.microsoft.com/office/drawing/2014/main" id="{79345DD1-4AF7-8B13-9F51-B3790E60D6EB}"/>
              </a:ext>
            </a:extLst>
          </p:cNvPr>
          <p:cNvPicPr>
            <a:picLocks noChangeAspect="1"/>
          </p:cNvPicPr>
          <p:nvPr/>
        </p:nvPicPr>
        <p:blipFill>
          <a:blip r:embed="rId2"/>
          <a:srcRect/>
          <a:stretch/>
        </p:blipFill>
        <p:spPr>
          <a:xfrm>
            <a:off x="4043250" y="812178"/>
            <a:ext cx="1440000" cy="1440000"/>
          </a:xfrm>
          <a:prstGeom prst="rect">
            <a:avLst/>
          </a:prstGeom>
        </p:spPr>
      </p:pic>
      <p:pic>
        <p:nvPicPr>
          <p:cNvPr id="2" name="Picture 1" descr="A black background with a black square&#10;&#10;AI-generated content may be incorrect.">
            <a:extLst>
              <a:ext uri="{FF2B5EF4-FFF2-40B4-BE49-F238E27FC236}">
                <a16:creationId xmlns:a16="http://schemas.microsoft.com/office/drawing/2014/main" id="{BCE4494F-EDAF-14AA-DCE5-5E10D756303C}"/>
              </a:ext>
            </a:extLst>
          </p:cNvPr>
          <p:cNvPicPr>
            <a:picLocks noChangeAspect="1"/>
          </p:cNvPicPr>
          <p:nvPr/>
        </p:nvPicPr>
        <p:blipFill>
          <a:blip r:embed="rId3"/>
          <a:stretch>
            <a:fillRect/>
          </a:stretch>
        </p:blipFill>
        <p:spPr>
          <a:xfrm>
            <a:off x="7410105" y="4491524"/>
            <a:ext cx="1614416" cy="651976"/>
          </a:xfrm>
          <a:prstGeom prst="rect">
            <a:avLst/>
          </a:prstGeom>
        </p:spPr>
      </p:pic>
    </p:spTree>
    <p:extLst>
      <p:ext uri="{BB962C8B-B14F-4D97-AF65-F5344CB8AC3E}">
        <p14:creationId xmlns:p14="http://schemas.microsoft.com/office/powerpoint/2010/main" val="63042413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AF4D7642-835B-109B-15D2-4A6EF4F0DEE0}"/>
              </a:ext>
            </a:extLst>
          </p:cNvPr>
          <p:cNvGrpSpPr/>
          <p:nvPr/>
        </p:nvGrpSpPr>
        <p:grpSpPr>
          <a:xfrm>
            <a:off x="2261434" y="907007"/>
            <a:ext cx="4621133" cy="3329487"/>
            <a:chOff x="2970691" y="1034322"/>
            <a:chExt cx="4621133" cy="3329487"/>
          </a:xfrm>
        </p:grpSpPr>
        <p:sp>
          <p:nvSpPr>
            <p:cNvPr id="3" name="Oval 2">
              <a:extLst>
                <a:ext uri="{FF2B5EF4-FFF2-40B4-BE49-F238E27FC236}">
                  <a16:creationId xmlns:a16="http://schemas.microsoft.com/office/drawing/2014/main" id="{AA2E0880-7896-3582-8CC4-F28BCC10A41C}"/>
                </a:ext>
              </a:extLst>
            </p:cNvPr>
            <p:cNvSpPr>
              <a:spLocks noChangeAspect="1"/>
            </p:cNvSpPr>
            <p:nvPr/>
          </p:nvSpPr>
          <p:spPr>
            <a:xfrm>
              <a:off x="2970691" y="1843809"/>
              <a:ext cx="2677498" cy="2520000"/>
            </a:xfrm>
            <a:prstGeom prst="ellipse">
              <a:avLst/>
            </a:prstGeom>
            <a:solidFill>
              <a:srgbClr val="25A2D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400" b="1" dirty="0">
                  <a:latin typeface="Lexend Deca ExtraBold" pitchFamily="2" charset="77"/>
                  <a:cs typeface="Mokoko" panose="02060503020203020204" pitchFamily="18" charset="77"/>
                </a:rPr>
                <a:t>Making Research Look </a:t>
              </a:r>
              <a:br>
                <a:rPr lang="en-GB" sz="1400" b="1" dirty="0">
                  <a:latin typeface="Lexend Deca ExtraBold" pitchFamily="2" charset="77"/>
                  <a:cs typeface="Mokoko" panose="02060503020203020204" pitchFamily="18" charset="77"/>
                </a:rPr>
              </a:br>
              <a:r>
                <a:rPr lang="en-GB" sz="1400" b="1" dirty="0">
                  <a:latin typeface="Lexend Deca ExtraBold" pitchFamily="2" charset="77"/>
                  <a:cs typeface="Mokoko" panose="02060503020203020204" pitchFamily="18" charset="77"/>
                </a:rPr>
                <a:t>Like The World Looks</a:t>
              </a:r>
            </a:p>
            <a:p>
              <a:pPr algn="ctr"/>
              <a:r>
                <a:rPr lang="en-GB" sz="1400" dirty="0">
                  <a:latin typeface="Lexend Deca ExtraLight" pitchFamily="2" charset="77"/>
                  <a:cs typeface="Mokoko" panose="02060503020203020204" pitchFamily="18" charset="77"/>
                </a:rPr>
                <a:t>Strategies to improve it</a:t>
              </a:r>
            </a:p>
          </p:txBody>
        </p:sp>
        <p:pic>
          <p:nvPicPr>
            <p:cNvPr id="5" name="Picture 2" descr="A rainbow-painted crosswalk leads toward a historic church and plaza bordered by leafless trees and parked scooters in an urban setting."/>
            <p:cNvPicPr>
              <a:picLocks noChangeAspect="1" noChangeArrowheads="1"/>
            </p:cNvPicPr>
            <p:nvPr/>
          </p:nvPicPr>
          <p:blipFill rotWithShape="1">
            <a:blip r:embed="rId3">
              <a:extLst>
                <a:ext uri="{28A0092B-C50C-407E-A947-70E740481C1C}">
                  <a14:useLocalDpi xmlns:a14="http://schemas.microsoft.com/office/drawing/2010/main" val="0"/>
                </a:ext>
              </a:extLst>
            </a:blip>
            <a:srcRect l="24186" r="19216"/>
            <a:stretch/>
          </p:blipFill>
          <p:spPr bwMode="auto">
            <a:xfrm>
              <a:off x="5119043" y="1034322"/>
              <a:ext cx="2472781" cy="2457572"/>
            </a:xfrm>
            <a:prstGeom prst="ellipse">
              <a:avLst/>
            </a:prstGeom>
            <a:noFill/>
            <a:extLst>
              <a:ext uri="{909E8E84-426E-40DD-AFC4-6F175D3DCCD1}">
                <a14:hiddenFill xmlns:a14="http://schemas.microsoft.com/office/drawing/2010/main">
                  <a:solidFill>
                    <a:srgbClr val="FFFFFF"/>
                  </a:solidFill>
                </a14:hiddenFill>
              </a:ext>
            </a:extLst>
          </p:spPr>
        </p:pic>
      </p:grpSp>
      <p:pic>
        <p:nvPicPr>
          <p:cNvPr id="2" name="Picture 1" descr="A black background with a black square&#10;&#10;AI-generated content may be incorrect.">
            <a:extLst>
              <a:ext uri="{FF2B5EF4-FFF2-40B4-BE49-F238E27FC236}">
                <a16:creationId xmlns:a16="http://schemas.microsoft.com/office/drawing/2014/main" id="{9E92BB0E-CF19-95CC-BA69-9E44944EC96E}"/>
              </a:ext>
            </a:extLst>
          </p:cNvPr>
          <p:cNvPicPr>
            <a:picLocks noChangeAspect="1"/>
          </p:cNvPicPr>
          <p:nvPr/>
        </p:nvPicPr>
        <p:blipFill>
          <a:blip r:embed="rId4"/>
          <a:stretch>
            <a:fillRect/>
          </a:stretch>
        </p:blipFill>
        <p:spPr>
          <a:xfrm>
            <a:off x="7410105" y="4491524"/>
            <a:ext cx="1614416" cy="651976"/>
          </a:xfrm>
          <a:prstGeom prst="rect">
            <a:avLst/>
          </a:prstGeom>
        </p:spPr>
      </p:pic>
    </p:spTree>
    <p:extLst>
      <p:ext uri="{BB962C8B-B14F-4D97-AF65-F5344CB8AC3E}">
        <p14:creationId xmlns:p14="http://schemas.microsoft.com/office/powerpoint/2010/main" val="76477323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latin typeface="Lexend Deca" pitchFamily="2" charset="77"/>
              </a:rPr>
              <a:t>Community-based participatory approach</a:t>
            </a:r>
          </a:p>
        </p:txBody>
      </p:sp>
      <p:sp>
        <p:nvSpPr>
          <p:cNvPr id="3" name="Content Placeholder 2"/>
          <p:cNvSpPr>
            <a:spLocks noGrp="1"/>
          </p:cNvSpPr>
          <p:nvPr>
            <p:ph idx="1"/>
          </p:nvPr>
        </p:nvSpPr>
        <p:spPr>
          <a:xfrm>
            <a:off x="408601" y="1017766"/>
            <a:ext cx="8326799" cy="3899007"/>
          </a:xfrm>
        </p:spPr>
        <p:txBody>
          <a:bodyPr/>
          <a:lstStyle/>
          <a:p>
            <a:pPr>
              <a:buFont typeface="Arial" panose="020B0604020202020204" pitchFamily="34" charset="0"/>
              <a:buChar char="•"/>
            </a:pPr>
            <a:r>
              <a:rPr lang="en-US" sz="2800" dirty="0">
                <a:latin typeface="Lexend Deca ExtraLight"/>
              </a:rPr>
              <a:t>Multiple terms used interchangeably:</a:t>
            </a:r>
          </a:p>
          <a:p>
            <a:pPr marL="0" indent="0">
              <a:buNone/>
            </a:pPr>
            <a:endParaRPr lang="en-US" sz="2800" dirty="0">
              <a:latin typeface="Lexend Deca ExtraLight"/>
            </a:endParaRPr>
          </a:p>
          <a:p>
            <a:pPr marL="0" indent="0">
              <a:buNone/>
            </a:pPr>
            <a:endParaRPr lang="en-US" sz="2800" dirty="0">
              <a:latin typeface="Lexend Deca ExtraLight"/>
            </a:endParaRPr>
          </a:p>
          <a:p>
            <a:pPr marL="0" indent="0">
              <a:buNone/>
            </a:pPr>
            <a:endParaRPr lang="en-US" sz="2800" dirty="0">
              <a:latin typeface="Lexend Deca ExtraLight"/>
            </a:endParaRPr>
          </a:p>
          <a:p>
            <a:pPr>
              <a:buFont typeface="Arial" panose="020B0604020202020204" pitchFamily="34" charset="0"/>
              <a:buChar char="•"/>
            </a:pPr>
            <a:r>
              <a:rPr lang="en-US" sz="2800" dirty="0">
                <a:latin typeface="Lexend Deca ExtraLight"/>
              </a:rPr>
              <a:t>What they have in common:</a:t>
            </a:r>
          </a:p>
          <a:p>
            <a:pPr marL="0" indent="0">
              <a:buNone/>
            </a:pPr>
            <a:endParaRPr lang="en-US" sz="1200" dirty="0">
              <a:latin typeface="Lexend Deca ExtraLight"/>
            </a:endParaRPr>
          </a:p>
          <a:p>
            <a:pPr lvl="1">
              <a:buFont typeface="Arial" panose="020B0604020202020204" pitchFamily="34" charset="0"/>
              <a:buChar char="•"/>
            </a:pPr>
            <a:r>
              <a:rPr lang="en-US" sz="1400" b="1" dirty="0">
                <a:latin typeface="Lexend Deca SemiBold" pitchFamily="2" charset="77"/>
              </a:rPr>
              <a:t>Collaborative approach </a:t>
            </a:r>
            <a:r>
              <a:rPr lang="en-US" sz="1400" dirty="0">
                <a:latin typeface="Lexend Deca ExtraLight"/>
              </a:rPr>
              <a:t>between researchers, organizations and communities</a:t>
            </a:r>
          </a:p>
          <a:p>
            <a:pPr lvl="1">
              <a:buFont typeface="Arial" panose="020B0604020202020204" pitchFamily="34" charset="0"/>
              <a:buChar char="•"/>
            </a:pPr>
            <a:r>
              <a:rPr lang="en-US" sz="1400" b="1" dirty="0">
                <a:latin typeface="Lexend Deca SemiBold" pitchFamily="2" charset="77"/>
              </a:rPr>
              <a:t>Recognition of the strengths </a:t>
            </a:r>
            <a:r>
              <a:rPr lang="en-US" sz="1400" dirty="0">
                <a:latin typeface="Lexend Deca ExtraLight"/>
              </a:rPr>
              <a:t>and resources of a community</a:t>
            </a:r>
          </a:p>
          <a:p>
            <a:pPr lvl="1">
              <a:buFont typeface="Arial" panose="020B0604020202020204" pitchFamily="34" charset="0"/>
              <a:buChar char="•"/>
            </a:pPr>
            <a:r>
              <a:rPr lang="en-US" sz="1400" b="1" dirty="0">
                <a:latin typeface="Lexend Deca SemiBold" pitchFamily="2" charset="77"/>
              </a:rPr>
              <a:t>Relevance</a:t>
            </a:r>
            <a:r>
              <a:rPr lang="en-US" sz="1400" dirty="0">
                <a:latin typeface="Lexend Deca ExtraLight"/>
              </a:rPr>
              <a:t> of community-defined problems</a:t>
            </a:r>
          </a:p>
          <a:p>
            <a:pPr lvl="1">
              <a:buFont typeface="Arial" panose="020B0604020202020204" pitchFamily="34" charset="0"/>
              <a:buChar char="•"/>
            </a:pPr>
            <a:r>
              <a:rPr lang="en-US" sz="1400" b="1" dirty="0">
                <a:latin typeface="Lexend Deca SemiBold" pitchFamily="2" charset="77"/>
              </a:rPr>
              <a:t>Iterative process </a:t>
            </a:r>
            <a:r>
              <a:rPr lang="en-US" sz="1400" dirty="0">
                <a:latin typeface="Lexend Deca ExtraLight"/>
              </a:rPr>
              <a:t>to develop and maintain community partnerships</a:t>
            </a:r>
          </a:p>
          <a:p>
            <a:pPr lvl="1">
              <a:buFont typeface="Arial" panose="020B0604020202020204" pitchFamily="34" charset="0"/>
              <a:buChar char="•"/>
            </a:pPr>
            <a:r>
              <a:rPr lang="en-US" sz="1400" b="1" dirty="0">
                <a:latin typeface="Lexend Deca SemiBold" pitchFamily="2" charset="77"/>
              </a:rPr>
              <a:t>Dissemination of knowledge </a:t>
            </a:r>
            <a:r>
              <a:rPr lang="en-US" sz="1400" dirty="0">
                <a:latin typeface="Lexend Deca ExtraLight"/>
              </a:rPr>
              <a:t>gained from the CBPR project to and by all involved partners</a:t>
            </a:r>
          </a:p>
          <a:p>
            <a:pPr marL="0" indent="0">
              <a:buNone/>
            </a:pPr>
            <a:endParaRPr lang="en-US" sz="2800" dirty="0">
              <a:latin typeface="Lexend Deca ExtraLight"/>
            </a:endParaRPr>
          </a:p>
          <a:p>
            <a:pPr marL="0" indent="0">
              <a:buNone/>
            </a:pPr>
            <a:endParaRPr lang="en-US" sz="2800" b="1" dirty="0">
              <a:latin typeface="Lexend Deca ExtraLight"/>
            </a:endParaRPr>
          </a:p>
          <a:p>
            <a:pPr marL="0" indent="0">
              <a:buNone/>
            </a:pPr>
            <a:endParaRPr lang="en-US" sz="2800" b="1" dirty="0">
              <a:latin typeface="Lexend Deca ExtraLight"/>
            </a:endParaRPr>
          </a:p>
        </p:txBody>
      </p:sp>
      <p:sp>
        <p:nvSpPr>
          <p:cNvPr id="4" name="Tekstvak 1">
            <a:extLst>
              <a:ext uri="{FF2B5EF4-FFF2-40B4-BE49-F238E27FC236}">
                <a16:creationId xmlns:a16="http://schemas.microsoft.com/office/drawing/2014/main" id="{BC7A27B0-D75C-44E2-A3DD-2C00CFA2C086}"/>
              </a:ext>
            </a:extLst>
          </p:cNvPr>
          <p:cNvSpPr txBox="1"/>
          <p:nvPr/>
        </p:nvSpPr>
        <p:spPr>
          <a:xfrm>
            <a:off x="591232" y="1480257"/>
            <a:ext cx="2609850" cy="338554"/>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nl-NL" sz="1600" dirty="0">
                <a:latin typeface="Lexend Deca ExtraLight"/>
              </a:rPr>
              <a:t>Action research</a:t>
            </a:r>
          </a:p>
        </p:txBody>
      </p:sp>
      <p:sp>
        <p:nvSpPr>
          <p:cNvPr id="5" name="Tekstvak 8">
            <a:extLst>
              <a:ext uri="{FF2B5EF4-FFF2-40B4-BE49-F238E27FC236}">
                <a16:creationId xmlns:a16="http://schemas.microsoft.com/office/drawing/2014/main" id="{8F456E22-780B-42D8-9663-E78B503CB465}"/>
              </a:ext>
            </a:extLst>
          </p:cNvPr>
          <p:cNvSpPr txBox="1"/>
          <p:nvPr/>
        </p:nvSpPr>
        <p:spPr>
          <a:xfrm>
            <a:off x="520365" y="2178145"/>
            <a:ext cx="3028950" cy="338554"/>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nl-NL" sz="1600" dirty="0" err="1">
                <a:latin typeface="Lexend Deca ExtraLight"/>
              </a:rPr>
              <a:t>Participatory</a:t>
            </a:r>
            <a:r>
              <a:rPr lang="nl-NL" sz="1600" dirty="0">
                <a:latin typeface="Lexend Deca ExtraLight"/>
              </a:rPr>
              <a:t>  research</a:t>
            </a:r>
          </a:p>
        </p:txBody>
      </p:sp>
      <p:sp>
        <p:nvSpPr>
          <p:cNvPr id="6" name="Tekstvak 9">
            <a:extLst>
              <a:ext uri="{FF2B5EF4-FFF2-40B4-BE49-F238E27FC236}">
                <a16:creationId xmlns:a16="http://schemas.microsoft.com/office/drawing/2014/main" id="{C8A2DDF6-E73F-49EC-A21B-00525A98FBD5}"/>
              </a:ext>
            </a:extLst>
          </p:cNvPr>
          <p:cNvSpPr txBox="1"/>
          <p:nvPr/>
        </p:nvSpPr>
        <p:spPr>
          <a:xfrm>
            <a:off x="3549315" y="1849163"/>
            <a:ext cx="3590926" cy="338554"/>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nl-NL" sz="1600" dirty="0" err="1">
                <a:latin typeface="Lexend Deca ExtraLight"/>
              </a:rPr>
              <a:t>Participatory</a:t>
            </a:r>
            <a:r>
              <a:rPr lang="nl-NL" sz="1600" dirty="0">
                <a:latin typeface="Lexend Deca ExtraLight"/>
              </a:rPr>
              <a:t> action research</a:t>
            </a:r>
          </a:p>
        </p:txBody>
      </p:sp>
      <p:sp>
        <p:nvSpPr>
          <p:cNvPr id="7" name="Tekstvak 10">
            <a:extLst>
              <a:ext uri="{FF2B5EF4-FFF2-40B4-BE49-F238E27FC236}">
                <a16:creationId xmlns:a16="http://schemas.microsoft.com/office/drawing/2014/main" id="{AC994BF6-2A18-4638-B50A-277F050D505E}"/>
              </a:ext>
            </a:extLst>
          </p:cNvPr>
          <p:cNvSpPr txBox="1"/>
          <p:nvPr/>
        </p:nvSpPr>
        <p:spPr>
          <a:xfrm>
            <a:off x="4523399" y="1496481"/>
            <a:ext cx="3590926" cy="338554"/>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nl-NL" sz="1600" dirty="0">
                <a:latin typeface="Lexend Deca ExtraLight"/>
              </a:rPr>
              <a:t>Community-</a:t>
            </a:r>
            <a:r>
              <a:rPr lang="nl-NL" sz="1600" dirty="0" err="1">
                <a:latin typeface="Lexend Deca ExtraLight"/>
              </a:rPr>
              <a:t>based</a:t>
            </a:r>
            <a:r>
              <a:rPr lang="nl-NL" sz="1600" dirty="0">
                <a:latin typeface="Lexend Deca ExtraLight"/>
              </a:rPr>
              <a:t> research</a:t>
            </a:r>
          </a:p>
        </p:txBody>
      </p:sp>
      <p:sp>
        <p:nvSpPr>
          <p:cNvPr id="8" name="Tekstvak 11">
            <a:extLst>
              <a:ext uri="{FF2B5EF4-FFF2-40B4-BE49-F238E27FC236}">
                <a16:creationId xmlns:a16="http://schemas.microsoft.com/office/drawing/2014/main" id="{E10D651F-AAE1-4051-833C-285410CF8095}"/>
              </a:ext>
            </a:extLst>
          </p:cNvPr>
          <p:cNvSpPr txBox="1"/>
          <p:nvPr/>
        </p:nvSpPr>
        <p:spPr>
          <a:xfrm>
            <a:off x="1419952" y="1829201"/>
            <a:ext cx="2609850" cy="338554"/>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nl-NL" sz="1600" dirty="0">
                <a:latin typeface="Lexend Deca ExtraLight"/>
              </a:rPr>
              <a:t>Action </a:t>
            </a:r>
            <a:r>
              <a:rPr lang="nl-NL" sz="1600" dirty="0" err="1">
                <a:latin typeface="Lexend Deca ExtraLight"/>
              </a:rPr>
              <a:t>Science</a:t>
            </a:r>
            <a:endParaRPr lang="nl-NL" sz="1600" dirty="0">
              <a:latin typeface="Lexend Deca ExtraLight"/>
            </a:endParaRPr>
          </a:p>
        </p:txBody>
      </p:sp>
      <p:sp>
        <p:nvSpPr>
          <p:cNvPr id="9" name="Tekstvak 12">
            <a:extLst>
              <a:ext uri="{FF2B5EF4-FFF2-40B4-BE49-F238E27FC236}">
                <a16:creationId xmlns:a16="http://schemas.microsoft.com/office/drawing/2014/main" id="{B1F5B00D-4BF5-488C-AA29-CDD0CCBB30AD}"/>
              </a:ext>
            </a:extLst>
          </p:cNvPr>
          <p:cNvSpPr txBox="1"/>
          <p:nvPr/>
        </p:nvSpPr>
        <p:spPr>
          <a:xfrm>
            <a:off x="2734928" y="1469867"/>
            <a:ext cx="2609850" cy="338554"/>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nl-NL" sz="1600" dirty="0">
                <a:latin typeface="Lexend Deca ExtraLight"/>
              </a:rPr>
              <a:t>Action </a:t>
            </a:r>
            <a:r>
              <a:rPr lang="nl-NL" sz="1600" dirty="0" err="1">
                <a:latin typeface="Lexend Deca ExtraLight"/>
              </a:rPr>
              <a:t>inquiry</a:t>
            </a:r>
            <a:endParaRPr lang="nl-NL" sz="1600" dirty="0">
              <a:latin typeface="Lexend Deca ExtraLight"/>
            </a:endParaRPr>
          </a:p>
        </p:txBody>
      </p:sp>
      <p:sp>
        <p:nvSpPr>
          <p:cNvPr id="10" name="Tekstvak 13">
            <a:extLst>
              <a:ext uri="{FF2B5EF4-FFF2-40B4-BE49-F238E27FC236}">
                <a16:creationId xmlns:a16="http://schemas.microsoft.com/office/drawing/2014/main" id="{C4E862CB-9AC4-4F92-A617-CBBAD9B4C086}"/>
              </a:ext>
            </a:extLst>
          </p:cNvPr>
          <p:cNvSpPr txBox="1"/>
          <p:nvPr/>
        </p:nvSpPr>
        <p:spPr>
          <a:xfrm>
            <a:off x="3001550" y="2174135"/>
            <a:ext cx="2609850" cy="338554"/>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nl-NL" sz="1600" dirty="0" err="1">
                <a:latin typeface="Lexend Deca ExtraLight"/>
              </a:rPr>
              <a:t>Cooperative</a:t>
            </a:r>
            <a:r>
              <a:rPr lang="nl-NL" sz="1600" dirty="0">
                <a:latin typeface="Lexend Deca ExtraLight"/>
              </a:rPr>
              <a:t> </a:t>
            </a:r>
            <a:r>
              <a:rPr lang="nl-NL" sz="1600" dirty="0" err="1">
                <a:latin typeface="Lexend Deca ExtraLight"/>
              </a:rPr>
              <a:t>inquiry</a:t>
            </a:r>
            <a:endParaRPr lang="nl-NL" sz="1600" dirty="0">
              <a:latin typeface="Lexend Deca ExtraLight"/>
            </a:endParaRPr>
          </a:p>
        </p:txBody>
      </p:sp>
      <p:pic>
        <p:nvPicPr>
          <p:cNvPr id="11" name="Picture 10" descr="A black background with a black square&#10;&#10;AI-generated content may be incorrect.">
            <a:extLst>
              <a:ext uri="{FF2B5EF4-FFF2-40B4-BE49-F238E27FC236}">
                <a16:creationId xmlns:a16="http://schemas.microsoft.com/office/drawing/2014/main" id="{21C51801-BB0D-23A9-50D3-C4B7125A8526}"/>
              </a:ext>
            </a:extLst>
          </p:cNvPr>
          <p:cNvPicPr>
            <a:picLocks noChangeAspect="1"/>
          </p:cNvPicPr>
          <p:nvPr/>
        </p:nvPicPr>
        <p:blipFill>
          <a:blip r:embed="rId3"/>
          <a:stretch>
            <a:fillRect/>
          </a:stretch>
        </p:blipFill>
        <p:spPr>
          <a:xfrm>
            <a:off x="7410105" y="4491524"/>
            <a:ext cx="1614416" cy="651976"/>
          </a:xfrm>
          <a:prstGeom prst="rect">
            <a:avLst/>
          </a:prstGeom>
        </p:spPr>
      </p:pic>
    </p:spTree>
    <p:extLst>
      <p:ext uri="{BB962C8B-B14F-4D97-AF65-F5344CB8AC3E}">
        <p14:creationId xmlns:p14="http://schemas.microsoft.com/office/powerpoint/2010/main" val="248151679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0000" y="570491"/>
            <a:ext cx="8326799" cy="567000"/>
          </a:xfrm>
        </p:spPr>
        <p:txBody>
          <a:bodyPr/>
          <a:lstStyle/>
          <a:p>
            <a:r>
              <a:rPr lang="en-GB" dirty="0">
                <a:latin typeface="Lexend Deca"/>
              </a:rPr>
              <a:t>Necessity of CPBR</a:t>
            </a:r>
            <a:endParaRPr lang="nl-NL" dirty="0">
              <a:latin typeface="Lexend Deca"/>
            </a:endParaRPr>
          </a:p>
        </p:txBody>
      </p:sp>
      <p:sp>
        <p:nvSpPr>
          <p:cNvPr id="3" name="Content Placeholder 2"/>
          <p:cNvSpPr>
            <a:spLocks noGrp="1"/>
          </p:cNvSpPr>
          <p:nvPr>
            <p:ph idx="1"/>
          </p:nvPr>
        </p:nvSpPr>
        <p:spPr>
          <a:xfrm>
            <a:off x="2437599" y="1482292"/>
            <a:ext cx="4268803" cy="2823570"/>
          </a:xfrm>
        </p:spPr>
        <p:txBody>
          <a:bodyPr/>
          <a:lstStyle/>
          <a:p>
            <a:pPr>
              <a:buFont typeface="Wingdings" panose="05000000000000000000" pitchFamily="2" charset="2"/>
              <a:buChar char="Ø"/>
            </a:pPr>
            <a:endParaRPr lang="en-US" sz="2000" dirty="0">
              <a:latin typeface="Lexend Deca ExtraLight"/>
            </a:endParaRPr>
          </a:p>
          <a:p>
            <a:pPr>
              <a:buFont typeface="Arial" panose="020B0604020202020204" pitchFamily="34" charset="0"/>
              <a:buChar char="•"/>
            </a:pPr>
            <a:r>
              <a:rPr lang="en-US" sz="2000" dirty="0">
                <a:latin typeface="Lexend Deca ExtraLight"/>
              </a:rPr>
              <a:t>Lacking expertise of community-defined problems</a:t>
            </a:r>
          </a:p>
          <a:p>
            <a:pPr>
              <a:buFont typeface="Wingdings" panose="05000000000000000000" pitchFamily="2" charset="2"/>
              <a:buChar char="Ø"/>
            </a:pPr>
            <a:endParaRPr lang="en-US" sz="2000" dirty="0">
              <a:latin typeface="Lexend Deca ExtraLight"/>
            </a:endParaRPr>
          </a:p>
          <a:p>
            <a:pPr>
              <a:buFont typeface="Arial" panose="020B0604020202020204" pitchFamily="34" charset="0"/>
              <a:buChar char="•"/>
            </a:pPr>
            <a:r>
              <a:rPr lang="en-US" sz="2000" dirty="0">
                <a:latin typeface="Lexend Deca ExtraLight"/>
              </a:rPr>
              <a:t>Top-down approaches often don’t work as they don’t tackle community-defined problems</a:t>
            </a:r>
          </a:p>
          <a:p>
            <a:pPr>
              <a:buFont typeface="Wingdings" panose="05000000000000000000" pitchFamily="2" charset="2"/>
              <a:buChar char="Ø"/>
            </a:pPr>
            <a:endParaRPr lang="en-US" sz="2000" dirty="0">
              <a:latin typeface="Lexend Deca ExtraLight"/>
            </a:endParaRPr>
          </a:p>
          <a:p>
            <a:pPr>
              <a:buFont typeface="Wingdings" panose="05000000000000000000" pitchFamily="2" charset="2"/>
              <a:buChar char="Ø"/>
            </a:pPr>
            <a:endParaRPr lang="en-US" sz="2000" dirty="0">
              <a:latin typeface="Lexend Deca ExtraLight"/>
            </a:endParaRPr>
          </a:p>
          <a:p>
            <a:pPr>
              <a:buFont typeface="Wingdings" panose="05000000000000000000" pitchFamily="2" charset="2"/>
              <a:buChar char="Ø"/>
            </a:pPr>
            <a:endParaRPr lang="en-US" sz="2000" dirty="0">
              <a:latin typeface="Lexend Deca ExtraLight"/>
            </a:endParaRPr>
          </a:p>
          <a:p>
            <a:pPr>
              <a:buFont typeface="Wingdings" panose="05000000000000000000" pitchFamily="2" charset="2"/>
              <a:buChar char="Ø"/>
            </a:pPr>
            <a:endParaRPr lang="en-US" sz="2000" dirty="0">
              <a:latin typeface="Lexend Deca ExtraLight"/>
            </a:endParaRPr>
          </a:p>
          <a:p>
            <a:pPr>
              <a:buFont typeface="Wingdings" panose="05000000000000000000" pitchFamily="2" charset="2"/>
              <a:buChar char="Ø"/>
            </a:pPr>
            <a:endParaRPr lang="en-US" sz="2000" dirty="0">
              <a:latin typeface="Lexend Deca ExtraLight"/>
            </a:endParaRPr>
          </a:p>
        </p:txBody>
      </p:sp>
      <p:pic>
        <p:nvPicPr>
          <p:cNvPr id="4" name="Picture 3" descr="A black background with a black square&#10;&#10;AI-generated content may be incorrect.">
            <a:extLst>
              <a:ext uri="{FF2B5EF4-FFF2-40B4-BE49-F238E27FC236}">
                <a16:creationId xmlns:a16="http://schemas.microsoft.com/office/drawing/2014/main" id="{930FFA05-F9D1-9993-6C38-58DD048C8E5D}"/>
              </a:ext>
            </a:extLst>
          </p:cNvPr>
          <p:cNvPicPr>
            <a:picLocks noChangeAspect="1"/>
          </p:cNvPicPr>
          <p:nvPr/>
        </p:nvPicPr>
        <p:blipFill>
          <a:blip r:embed="rId3"/>
          <a:stretch>
            <a:fillRect/>
          </a:stretch>
        </p:blipFill>
        <p:spPr>
          <a:xfrm>
            <a:off x="7410105" y="4491524"/>
            <a:ext cx="1614416" cy="651976"/>
          </a:xfrm>
          <a:prstGeom prst="rect">
            <a:avLst/>
          </a:prstGeom>
        </p:spPr>
      </p:pic>
    </p:spTree>
    <p:extLst>
      <p:ext uri="{BB962C8B-B14F-4D97-AF65-F5344CB8AC3E}">
        <p14:creationId xmlns:p14="http://schemas.microsoft.com/office/powerpoint/2010/main" val="267271806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Lexend Deca" pitchFamily="2" charset="77"/>
              </a:rPr>
              <a:t>Why can it help?</a:t>
            </a:r>
          </a:p>
        </p:txBody>
      </p:sp>
      <p:sp>
        <p:nvSpPr>
          <p:cNvPr id="3" name="Content Placeholder 2"/>
          <p:cNvSpPr>
            <a:spLocks noGrp="1"/>
          </p:cNvSpPr>
          <p:nvPr>
            <p:ph idx="1"/>
          </p:nvPr>
        </p:nvSpPr>
        <p:spPr/>
        <p:txBody>
          <a:bodyPr/>
          <a:lstStyle/>
          <a:p>
            <a:r>
              <a:rPr lang="en-US" b="1" dirty="0">
                <a:latin typeface="Lexend Deca SemiBold" pitchFamily="2" charset="77"/>
              </a:rPr>
              <a:t>Overcome barriers to </a:t>
            </a:r>
            <a:r>
              <a:rPr lang="en-US" dirty="0">
                <a:latin typeface="Lexend Deca ExtraLight"/>
              </a:rPr>
              <a:t>participating in research:</a:t>
            </a:r>
          </a:p>
          <a:p>
            <a:pPr lvl="1"/>
            <a:r>
              <a:rPr lang="en-US" dirty="0">
                <a:latin typeface="Lexend Deca ExtraLight"/>
              </a:rPr>
              <a:t>Language barriers</a:t>
            </a:r>
          </a:p>
          <a:p>
            <a:pPr lvl="1"/>
            <a:r>
              <a:rPr lang="en-US" dirty="0">
                <a:latin typeface="Lexend Deca ExtraLight"/>
              </a:rPr>
              <a:t>Mistrust</a:t>
            </a:r>
          </a:p>
          <a:p>
            <a:pPr lvl="1"/>
            <a:r>
              <a:rPr lang="en-US" dirty="0">
                <a:latin typeface="Lexend Deca ExtraLight"/>
              </a:rPr>
              <a:t>Inaccessibility</a:t>
            </a:r>
          </a:p>
          <a:p>
            <a:pPr lvl="1"/>
            <a:endParaRPr lang="en-US" dirty="0">
              <a:latin typeface="Lexend Deca ExtraLight"/>
            </a:endParaRPr>
          </a:p>
          <a:p>
            <a:r>
              <a:rPr lang="en-US" dirty="0">
                <a:latin typeface="Lexend Deca ExtraLight"/>
              </a:rPr>
              <a:t>Increases </a:t>
            </a:r>
            <a:r>
              <a:rPr lang="en-US" b="1" dirty="0">
                <a:latin typeface="Lexend Deca SemiBold" pitchFamily="2" charset="77"/>
              </a:rPr>
              <a:t>empowerment </a:t>
            </a:r>
          </a:p>
        </p:txBody>
      </p:sp>
      <p:pic>
        <p:nvPicPr>
          <p:cNvPr id="4" name="Picture 3" descr="A black background with a black square&#10;&#10;AI-generated content may be incorrect.">
            <a:extLst>
              <a:ext uri="{FF2B5EF4-FFF2-40B4-BE49-F238E27FC236}">
                <a16:creationId xmlns:a16="http://schemas.microsoft.com/office/drawing/2014/main" id="{77B9442E-8559-F02D-C9F2-48E9F01E2EE0}"/>
              </a:ext>
            </a:extLst>
          </p:cNvPr>
          <p:cNvPicPr>
            <a:picLocks noChangeAspect="1"/>
          </p:cNvPicPr>
          <p:nvPr/>
        </p:nvPicPr>
        <p:blipFill>
          <a:blip r:embed="rId2"/>
          <a:stretch>
            <a:fillRect/>
          </a:stretch>
        </p:blipFill>
        <p:spPr>
          <a:xfrm>
            <a:off x="7410105" y="4491524"/>
            <a:ext cx="1614416" cy="651976"/>
          </a:xfrm>
          <a:prstGeom prst="rect">
            <a:avLst/>
          </a:prstGeom>
        </p:spPr>
      </p:pic>
    </p:spTree>
    <p:extLst>
      <p:ext uri="{BB962C8B-B14F-4D97-AF65-F5344CB8AC3E}">
        <p14:creationId xmlns:p14="http://schemas.microsoft.com/office/powerpoint/2010/main" val="376124045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0000" y="570491"/>
            <a:ext cx="8326799" cy="567000"/>
          </a:xfrm>
        </p:spPr>
        <p:txBody>
          <a:bodyPr/>
          <a:lstStyle/>
          <a:p>
            <a:r>
              <a:rPr lang="en-GB" dirty="0">
                <a:latin typeface="Lexend Deca"/>
              </a:rPr>
              <a:t>3 key CBPR components</a:t>
            </a:r>
            <a:endParaRPr lang="nl-NL" dirty="0">
              <a:latin typeface="Lexend Deca"/>
            </a:endParaRPr>
          </a:p>
        </p:txBody>
      </p:sp>
      <p:sp>
        <p:nvSpPr>
          <p:cNvPr id="3" name="Content Placeholder 2"/>
          <p:cNvSpPr>
            <a:spLocks noGrp="1"/>
          </p:cNvSpPr>
          <p:nvPr>
            <p:ph idx="1"/>
          </p:nvPr>
        </p:nvSpPr>
        <p:spPr>
          <a:xfrm>
            <a:off x="359999" y="1347119"/>
            <a:ext cx="8326799" cy="3719556"/>
          </a:xfrm>
        </p:spPr>
        <p:txBody>
          <a:bodyPr/>
          <a:lstStyle/>
          <a:p>
            <a:pPr marL="457200" indent="-457200">
              <a:buAutoNum type="arabicPeriod"/>
            </a:pPr>
            <a:r>
              <a:rPr lang="en-US" sz="2000" b="1" dirty="0">
                <a:latin typeface="Lexend Deca SemiBold" pitchFamily="2" charset="77"/>
              </a:rPr>
              <a:t>Community Defined</a:t>
            </a:r>
            <a:r>
              <a:rPr lang="en-US" sz="2000" b="1" dirty="0">
                <a:latin typeface="Lexend Deca ExtraLight"/>
              </a:rPr>
              <a:t>: </a:t>
            </a:r>
            <a:r>
              <a:rPr lang="en-US" sz="2000" dirty="0">
                <a:latin typeface="Lexend Deca ExtraLight"/>
              </a:rPr>
              <a:t>the problem under investigation is defined by the community itself, or in collaboration with the formally trained researchers</a:t>
            </a:r>
          </a:p>
          <a:p>
            <a:pPr marL="457200" indent="-457200">
              <a:buAutoNum type="arabicPeriod"/>
            </a:pPr>
            <a:endParaRPr lang="en-US" sz="2000" dirty="0">
              <a:latin typeface="Lexend Deca ExtraLight"/>
            </a:endParaRPr>
          </a:p>
          <a:p>
            <a:pPr marL="457200" indent="-457200">
              <a:buAutoNum type="arabicPeriod"/>
            </a:pPr>
            <a:r>
              <a:rPr lang="en-US" sz="2000" b="1" dirty="0">
                <a:latin typeface="Lexend Deca SemiBold" pitchFamily="2" charset="77"/>
              </a:rPr>
              <a:t>Equitable Collaboration: </a:t>
            </a:r>
            <a:r>
              <a:rPr lang="en-US" sz="2000" dirty="0">
                <a:latin typeface="Lexend Deca ExtraLight"/>
              </a:rPr>
              <a:t>power and decision-making are shared in all phases of the research and intervention processes</a:t>
            </a:r>
          </a:p>
          <a:p>
            <a:pPr marL="457200" indent="-457200">
              <a:buAutoNum type="arabicPeriod"/>
            </a:pPr>
            <a:endParaRPr lang="en-US" sz="2000" b="1" dirty="0">
              <a:latin typeface="Lexend Deca ExtraLight"/>
            </a:endParaRPr>
          </a:p>
          <a:p>
            <a:pPr marL="457200" indent="-457200">
              <a:buAutoNum type="arabicPeriod"/>
            </a:pPr>
            <a:r>
              <a:rPr lang="en-US" sz="2000" b="1" dirty="0">
                <a:latin typeface="Lexend Deca SemiBold" pitchFamily="2" charset="77"/>
              </a:rPr>
              <a:t>Action Outcome: </a:t>
            </a:r>
            <a:r>
              <a:rPr lang="en-US" sz="2000" dirty="0">
                <a:latin typeface="Lexend Deca ExtraLight"/>
              </a:rPr>
              <a:t>the project must include a component that enables direct action on the problem set under investigation</a:t>
            </a:r>
          </a:p>
          <a:p>
            <a:pPr marL="457200" indent="-457200" algn="ctr">
              <a:buAutoNum type="arabicPeriod"/>
            </a:pPr>
            <a:endParaRPr lang="en-US" sz="2000" dirty="0">
              <a:latin typeface="Lexend Deca ExtraLight"/>
            </a:endParaRPr>
          </a:p>
          <a:p>
            <a:endParaRPr lang="en-US" sz="2000" dirty="0">
              <a:latin typeface="Lexend Deca ExtraLight"/>
            </a:endParaRPr>
          </a:p>
        </p:txBody>
      </p:sp>
      <p:pic>
        <p:nvPicPr>
          <p:cNvPr id="4" name="Picture 3" descr="A black background with a black square&#10;&#10;AI-generated content may be incorrect.">
            <a:extLst>
              <a:ext uri="{FF2B5EF4-FFF2-40B4-BE49-F238E27FC236}">
                <a16:creationId xmlns:a16="http://schemas.microsoft.com/office/drawing/2014/main" id="{80D13D25-EF43-2BE1-414F-90A35282AA02}"/>
              </a:ext>
            </a:extLst>
          </p:cNvPr>
          <p:cNvPicPr>
            <a:picLocks noChangeAspect="1"/>
          </p:cNvPicPr>
          <p:nvPr/>
        </p:nvPicPr>
        <p:blipFill>
          <a:blip r:embed="rId3"/>
          <a:stretch>
            <a:fillRect/>
          </a:stretch>
        </p:blipFill>
        <p:spPr>
          <a:xfrm>
            <a:off x="7410105" y="4491524"/>
            <a:ext cx="1614416" cy="651976"/>
          </a:xfrm>
          <a:prstGeom prst="rect">
            <a:avLst/>
          </a:prstGeom>
        </p:spPr>
      </p:pic>
    </p:spTree>
    <p:extLst>
      <p:ext uri="{BB962C8B-B14F-4D97-AF65-F5344CB8AC3E}">
        <p14:creationId xmlns:p14="http://schemas.microsoft.com/office/powerpoint/2010/main" val="56834383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0000" y="570491"/>
            <a:ext cx="8326799" cy="567000"/>
          </a:xfrm>
        </p:spPr>
        <p:txBody>
          <a:bodyPr/>
          <a:lstStyle/>
          <a:p>
            <a:r>
              <a:rPr lang="en-GB" dirty="0">
                <a:latin typeface="Lexend Deca"/>
              </a:rPr>
              <a:t>The research cycle</a:t>
            </a:r>
            <a:endParaRPr lang="nl-NL" dirty="0">
              <a:latin typeface="Lexend Deca"/>
            </a:endParaRPr>
          </a:p>
        </p:txBody>
      </p:sp>
      <p:sp>
        <p:nvSpPr>
          <p:cNvPr id="10" name="Rechthoek 1">
            <a:extLst>
              <a:ext uri="{FF2B5EF4-FFF2-40B4-BE49-F238E27FC236}">
                <a16:creationId xmlns:a16="http://schemas.microsoft.com/office/drawing/2014/main" id="{E72B1EEC-464C-43F2-BA80-00EBD78FE235}"/>
              </a:ext>
            </a:extLst>
          </p:cNvPr>
          <p:cNvSpPr/>
          <p:nvPr/>
        </p:nvSpPr>
        <p:spPr>
          <a:xfrm>
            <a:off x="362095" y="1757376"/>
            <a:ext cx="3929743" cy="840230"/>
          </a:xfrm>
          <a:prstGeom prst="rect">
            <a:avLst/>
          </a:prstGeom>
        </p:spPr>
        <p:txBody>
          <a:bodyPr wrap="square">
            <a:spAutoFit/>
          </a:bodyPr>
          <a:lstStyle/>
          <a:p>
            <a:pPr>
              <a:lnSpc>
                <a:spcPct val="90000"/>
              </a:lnSpc>
              <a:spcBef>
                <a:spcPts val="1000"/>
              </a:spcBef>
              <a:buClr>
                <a:schemeClr val="accent1"/>
              </a:buClr>
              <a:buSzPct val="80000"/>
            </a:pPr>
            <a:r>
              <a:rPr lang="en-US" dirty="0">
                <a:latin typeface="Lexend Deca ExtraLight"/>
                <a:cs typeface="Leelawadee UI" panose="020B0502040204020203" pitchFamily="34" charset="-34"/>
              </a:rPr>
              <a:t>CBPR begins with a </a:t>
            </a:r>
            <a:r>
              <a:rPr lang="en-US" b="1" dirty="0">
                <a:latin typeface="Lexend Deca SemiBold" pitchFamily="2" charset="77"/>
                <a:cs typeface="Leelawadee UI" panose="020B0502040204020203" pitchFamily="34" charset="-34"/>
              </a:rPr>
              <a:t>research topic of importance to the community</a:t>
            </a:r>
            <a:r>
              <a:rPr lang="en-US" dirty="0">
                <a:latin typeface="Lexend Deca ExtraLight"/>
                <a:cs typeface="Leelawadee UI" panose="020B0502040204020203" pitchFamily="34" charset="-34"/>
              </a:rPr>
              <a:t>…</a:t>
            </a:r>
          </a:p>
        </p:txBody>
      </p:sp>
      <p:sp>
        <p:nvSpPr>
          <p:cNvPr id="11" name="Rechthoek 4">
            <a:extLst>
              <a:ext uri="{FF2B5EF4-FFF2-40B4-BE49-F238E27FC236}">
                <a16:creationId xmlns:a16="http://schemas.microsoft.com/office/drawing/2014/main" id="{9F5A7FE2-ED92-4996-9EC5-E70909A8CA37}"/>
              </a:ext>
            </a:extLst>
          </p:cNvPr>
          <p:cNvSpPr/>
          <p:nvPr/>
        </p:nvSpPr>
        <p:spPr>
          <a:xfrm>
            <a:off x="480404" y="3359496"/>
            <a:ext cx="3272375" cy="1200329"/>
          </a:xfrm>
          <a:prstGeom prst="rect">
            <a:avLst/>
          </a:prstGeom>
        </p:spPr>
        <p:txBody>
          <a:bodyPr wrap="square">
            <a:spAutoFit/>
          </a:bodyPr>
          <a:lstStyle/>
          <a:p>
            <a:r>
              <a:rPr lang="en-US" dirty="0">
                <a:latin typeface="Lexend Deca ExtraLight"/>
              </a:rPr>
              <a:t>… and has the aim of </a:t>
            </a:r>
            <a:r>
              <a:rPr lang="en-US" b="1" dirty="0">
                <a:latin typeface="Lexend Deca SemiBold" pitchFamily="2" charset="77"/>
              </a:rPr>
              <a:t>combining knowledge with action </a:t>
            </a:r>
            <a:r>
              <a:rPr lang="en-US" dirty="0">
                <a:latin typeface="Lexend Deca ExtraLight"/>
              </a:rPr>
              <a:t>to achieve social change.</a:t>
            </a:r>
            <a:endParaRPr lang="nl-NL" dirty="0">
              <a:latin typeface="Lexend Deca ExtraLight"/>
            </a:endParaRPr>
          </a:p>
        </p:txBody>
      </p:sp>
      <p:graphicFrame>
        <p:nvGraphicFramePr>
          <p:cNvPr id="13" name="Diagram 12" descr="A circular diagram titled CBPR shows five steps: identifying priority public health issues &amp; research questions, designing the research and policy questions, feedback &amp; interpretation of the findings, disseminating and translating research findings, assessing community strengths &amp; dynamics. ">
            <a:extLst>
              <a:ext uri="{FF2B5EF4-FFF2-40B4-BE49-F238E27FC236}">
                <a16:creationId xmlns:a16="http://schemas.microsoft.com/office/drawing/2014/main" id="{27A62AD1-3E0F-48AF-A323-81B36C41605E}"/>
              </a:ext>
            </a:extLst>
          </p:cNvPr>
          <p:cNvGraphicFramePr/>
          <p:nvPr>
            <p:extLst>
              <p:ext uri="{D42A27DB-BD31-4B8C-83A1-F6EECF244321}">
                <p14:modId xmlns:p14="http://schemas.microsoft.com/office/powerpoint/2010/main" val="260805318"/>
              </p:ext>
            </p:extLst>
          </p:nvPr>
        </p:nvGraphicFramePr>
        <p:xfrm>
          <a:off x="3780435" y="602628"/>
          <a:ext cx="5983572" cy="407260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5" name="Pijl: U-vormig 10">
            <a:extLst>
              <a:ext uri="{FF2B5EF4-FFF2-40B4-BE49-F238E27FC236}">
                <a16:creationId xmlns:a16="http://schemas.microsoft.com/office/drawing/2014/main" id="{83B22DE3-0CF5-45F6-BFA0-51F306151323}"/>
              </a:ext>
            </a:extLst>
          </p:cNvPr>
          <p:cNvSpPr/>
          <p:nvPr/>
        </p:nvSpPr>
        <p:spPr>
          <a:xfrm rot="5400000">
            <a:off x="3928245" y="62491"/>
            <a:ext cx="4882213" cy="5422397"/>
          </a:xfrm>
          <a:prstGeom prst="uturnArrow">
            <a:avLst>
              <a:gd name="adj1" fmla="val 4744"/>
              <a:gd name="adj2" fmla="val 7114"/>
              <a:gd name="adj3" fmla="val 73712"/>
              <a:gd name="adj4" fmla="val 43750"/>
              <a:gd name="adj5" fmla="val 75732"/>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chemeClr val="tx1"/>
              </a:solidFill>
            </a:endParaRPr>
          </a:p>
        </p:txBody>
      </p:sp>
      <p:sp>
        <p:nvSpPr>
          <p:cNvPr id="12" name="TextBox 11"/>
          <p:cNvSpPr txBox="1"/>
          <p:nvPr/>
        </p:nvSpPr>
        <p:spPr>
          <a:xfrm>
            <a:off x="6981371" y="4649368"/>
            <a:ext cx="1650999" cy="507831"/>
          </a:xfrm>
          <a:prstGeom prst="rect">
            <a:avLst/>
          </a:prstGeom>
          <a:noFill/>
        </p:spPr>
        <p:txBody>
          <a:bodyPr wrap="square" rtlCol="0">
            <a:spAutoFit/>
          </a:bodyPr>
          <a:lstStyle/>
          <a:p>
            <a:pPr algn="r"/>
            <a:r>
              <a:rPr lang="en-US" sz="900" dirty="0">
                <a:solidFill>
                  <a:schemeClr val="bg1"/>
                </a:solidFill>
                <a:latin typeface="Lexend Deca ExtraLight" pitchFamily="2" charset="77"/>
              </a:rPr>
              <a:t>Adjusted from: (The Detroit Community-Academic Urban Research Center, n.d.)</a:t>
            </a:r>
          </a:p>
        </p:txBody>
      </p:sp>
      <p:pic>
        <p:nvPicPr>
          <p:cNvPr id="3" name="Picture 2" descr="A black background with a black square&#10;&#10;AI-generated content may be incorrect.">
            <a:extLst>
              <a:ext uri="{FF2B5EF4-FFF2-40B4-BE49-F238E27FC236}">
                <a16:creationId xmlns:a16="http://schemas.microsoft.com/office/drawing/2014/main" id="{FE8A3EF8-40AB-C17B-3EE8-38536947EF5F}"/>
              </a:ext>
            </a:extLst>
          </p:cNvPr>
          <p:cNvPicPr>
            <a:picLocks noChangeAspect="1"/>
          </p:cNvPicPr>
          <p:nvPr/>
        </p:nvPicPr>
        <p:blipFill>
          <a:blip r:embed="rId8"/>
          <a:stretch>
            <a:fillRect/>
          </a:stretch>
        </p:blipFill>
        <p:spPr>
          <a:xfrm>
            <a:off x="1982596" y="4491524"/>
            <a:ext cx="1614416" cy="651976"/>
          </a:xfrm>
          <a:prstGeom prst="rect">
            <a:avLst/>
          </a:prstGeom>
        </p:spPr>
      </p:pic>
    </p:spTree>
    <p:extLst>
      <p:ext uri="{BB962C8B-B14F-4D97-AF65-F5344CB8AC3E}">
        <p14:creationId xmlns:p14="http://schemas.microsoft.com/office/powerpoint/2010/main" val="37149153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5"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0000" y="570491"/>
            <a:ext cx="8326799" cy="567000"/>
          </a:xfrm>
        </p:spPr>
        <p:txBody>
          <a:bodyPr/>
          <a:lstStyle/>
          <a:p>
            <a:r>
              <a:rPr lang="en-GB" dirty="0">
                <a:latin typeface="Lexend Deca"/>
              </a:rPr>
              <a:t>The research cycle</a:t>
            </a:r>
            <a:endParaRPr lang="nl-NL" dirty="0">
              <a:latin typeface="Lexend Deca"/>
            </a:endParaRPr>
          </a:p>
        </p:txBody>
      </p:sp>
      <p:sp>
        <p:nvSpPr>
          <p:cNvPr id="12" name="Content Placeholder 2"/>
          <p:cNvSpPr>
            <a:spLocks noGrp="1"/>
          </p:cNvSpPr>
          <p:nvPr>
            <p:ph idx="1"/>
          </p:nvPr>
        </p:nvSpPr>
        <p:spPr>
          <a:xfrm>
            <a:off x="360000" y="1220340"/>
            <a:ext cx="4731744" cy="2823570"/>
          </a:xfrm>
        </p:spPr>
        <p:txBody>
          <a:bodyPr/>
          <a:lstStyle/>
          <a:p>
            <a:r>
              <a:rPr lang="en-US" sz="2000" dirty="0">
                <a:latin typeface="Lexend Deca ExtraLight"/>
              </a:rPr>
              <a:t>Identify existing community knowledge and skills </a:t>
            </a:r>
          </a:p>
          <a:p>
            <a:endParaRPr lang="en-US" sz="2000" dirty="0">
              <a:latin typeface="Lexend Deca ExtraLight"/>
            </a:endParaRPr>
          </a:p>
          <a:p>
            <a:r>
              <a:rPr lang="en-US" sz="2000" dirty="0">
                <a:latin typeface="Lexend Deca ExtraLight"/>
              </a:rPr>
              <a:t>Identify community individuals or organizations to partner with </a:t>
            </a:r>
          </a:p>
          <a:p>
            <a:endParaRPr lang="en-US" sz="2000" dirty="0">
              <a:latin typeface="Lexend Deca ExtraLight"/>
            </a:endParaRPr>
          </a:p>
          <a:p>
            <a:r>
              <a:rPr lang="en-US" sz="2000" dirty="0">
                <a:latin typeface="Lexend Deca ExtraLight"/>
              </a:rPr>
              <a:t>Identify where assistance in further developing community members', institutions' and organizations' skills, resources, and competencies is needed</a:t>
            </a:r>
          </a:p>
          <a:p>
            <a:endParaRPr lang="en-US" sz="2000" dirty="0">
              <a:latin typeface="Lexend Deca ExtraLight"/>
            </a:endParaRPr>
          </a:p>
        </p:txBody>
      </p:sp>
      <p:grpSp>
        <p:nvGrpSpPr>
          <p:cNvPr id="16" name="Group 15"/>
          <p:cNvGrpSpPr/>
          <p:nvPr/>
        </p:nvGrpSpPr>
        <p:grpSpPr>
          <a:xfrm>
            <a:off x="5091745" y="1220340"/>
            <a:ext cx="3347474" cy="3347474"/>
            <a:chOff x="1105534" y="0"/>
            <a:chExt cx="3921810" cy="3921810"/>
          </a:xfrm>
        </p:grpSpPr>
        <p:sp>
          <p:nvSpPr>
            <p:cNvPr id="17" name="Oval 16"/>
            <p:cNvSpPr/>
            <p:nvPr/>
          </p:nvSpPr>
          <p:spPr>
            <a:xfrm>
              <a:off x="1105534" y="0"/>
              <a:ext cx="3921810" cy="3921810"/>
            </a:xfrm>
            <a:prstGeom prst="ellipse">
              <a:avLst/>
            </a:prstGeom>
            <a:solidFill>
              <a:schemeClr val="bg1"/>
            </a:solidFill>
            <a:ln>
              <a:solidFill>
                <a:schemeClr val="tx1"/>
              </a:solid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GB"/>
            </a:p>
          </p:txBody>
        </p:sp>
        <p:sp>
          <p:nvSpPr>
            <p:cNvPr id="18" name="Oval 4"/>
            <p:cNvSpPr txBox="1"/>
            <p:nvPr/>
          </p:nvSpPr>
          <p:spPr>
            <a:xfrm>
              <a:off x="1679870" y="649214"/>
              <a:ext cx="2773138" cy="2698259"/>
            </a:xfrm>
            <a:prstGeom prst="rect">
              <a:avLst/>
            </a:prstGeom>
            <a:ln>
              <a:noFill/>
            </a:ln>
          </p:spPr>
          <p:style>
            <a:lnRef idx="0">
              <a:scrgbClr r="0" g="0" b="0"/>
            </a:lnRef>
            <a:fillRef idx="0">
              <a:scrgbClr r="0" g="0" b="0"/>
            </a:fillRef>
            <a:effectRef idx="0">
              <a:scrgbClr r="0" g="0" b="0"/>
            </a:effectRef>
            <a:fontRef idx="minor">
              <a:schemeClr val="lt1"/>
            </a:fontRef>
          </p:style>
          <p:txBody>
            <a:bodyPr spcFirstLastPara="0" vert="horz" wrap="square" lIns="40640" tIns="40640" rIns="40640" bIns="40640" numCol="1" spcCol="1270" anchor="ctr" anchorCtr="0">
              <a:noAutofit/>
            </a:bodyPr>
            <a:lstStyle/>
            <a:p>
              <a:pPr lvl="0" defTabSz="1422400">
                <a:lnSpc>
                  <a:spcPct val="90000"/>
                </a:lnSpc>
                <a:spcBef>
                  <a:spcPct val="0"/>
                </a:spcBef>
                <a:spcAft>
                  <a:spcPct val="35000"/>
                </a:spcAft>
              </a:pPr>
              <a:r>
                <a:rPr lang="en-US" sz="2800" kern="1200" dirty="0">
                  <a:solidFill>
                    <a:schemeClr val="tx1"/>
                  </a:solidFill>
                  <a:latin typeface="Lexend Deca ExtraLight"/>
                </a:rPr>
                <a:t>Assessing community strengths &amp; dynamics </a:t>
              </a:r>
            </a:p>
          </p:txBody>
        </p:sp>
      </p:grpSp>
      <p:pic>
        <p:nvPicPr>
          <p:cNvPr id="3" name="Picture 2" descr="A black background with a black square&#10;&#10;AI-generated content may be incorrect.">
            <a:extLst>
              <a:ext uri="{FF2B5EF4-FFF2-40B4-BE49-F238E27FC236}">
                <a16:creationId xmlns:a16="http://schemas.microsoft.com/office/drawing/2014/main" id="{9BAD0018-9DBB-5F0E-C571-5349F1CBFE11}"/>
              </a:ext>
            </a:extLst>
          </p:cNvPr>
          <p:cNvPicPr>
            <a:picLocks noChangeAspect="1"/>
          </p:cNvPicPr>
          <p:nvPr/>
        </p:nvPicPr>
        <p:blipFill>
          <a:blip r:embed="rId3"/>
          <a:stretch>
            <a:fillRect/>
          </a:stretch>
        </p:blipFill>
        <p:spPr>
          <a:xfrm>
            <a:off x="7410105" y="4491524"/>
            <a:ext cx="1614416" cy="651976"/>
          </a:xfrm>
          <a:prstGeom prst="rect">
            <a:avLst/>
          </a:prstGeom>
        </p:spPr>
      </p:pic>
    </p:spTree>
    <p:extLst>
      <p:ext uri="{BB962C8B-B14F-4D97-AF65-F5344CB8AC3E}">
        <p14:creationId xmlns:p14="http://schemas.microsoft.com/office/powerpoint/2010/main" val="349473990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p:cNvSpPr>
            <a:spLocks noGrp="1"/>
          </p:cNvSpPr>
          <p:nvPr>
            <p:ph idx="1"/>
          </p:nvPr>
        </p:nvSpPr>
        <p:spPr>
          <a:xfrm>
            <a:off x="360001" y="1482292"/>
            <a:ext cx="4731744" cy="2823570"/>
          </a:xfrm>
        </p:spPr>
        <p:txBody>
          <a:bodyPr/>
          <a:lstStyle/>
          <a:p>
            <a:r>
              <a:rPr lang="en-US" sz="2000" dirty="0">
                <a:latin typeface="Lexend Deca ExtraLight"/>
              </a:rPr>
              <a:t>Community defined problems</a:t>
            </a:r>
          </a:p>
          <a:p>
            <a:pPr lvl="1"/>
            <a:r>
              <a:rPr lang="en-US" sz="1600" dirty="0">
                <a:latin typeface="Lexend Deca ExtraLight"/>
              </a:rPr>
              <a:t>What is the problem at hand?</a:t>
            </a:r>
          </a:p>
          <a:p>
            <a:pPr lvl="1"/>
            <a:r>
              <a:rPr lang="en-US" sz="1600" dirty="0">
                <a:latin typeface="Lexend Deca ExtraLight"/>
              </a:rPr>
              <a:t>What are the underlying factors, why is it a problem?</a:t>
            </a:r>
          </a:p>
          <a:p>
            <a:pPr lvl="1"/>
            <a:r>
              <a:rPr lang="en-US" sz="1600" dirty="0">
                <a:latin typeface="Lexend Deca ExtraLight"/>
              </a:rPr>
              <a:t>What is needed and what needs to change?</a:t>
            </a:r>
          </a:p>
          <a:p>
            <a:pPr lvl="1"/>
            <a:r>
              <a:rPr lang="en-US" sz="1600" dirty="0">
                <a:latin typeface="Lexend Deca ExtraLight"/>
              </a:rPr>
              <a:t>Who is needed for change?</a:t>
            </a:r>
          </a:p>
          <a:p>
            <a:pPr lvl="1"/>
            <a:r>
              <a:rPr lang="en-US" sz="1600" dirty="0">
                <a:latin typeface="Lexend Deca ExtraLight"/>
              </a:rPr>
              <a:t>What is NOT needed?</a:t>
            </a:r>
          </a:p>
          <a:p>
            <a:pPr lvl="1"/>
            <a:r>
              <a:rPr lang="en-US" sz="1600" dirty="0">
                <a:latin typeface="Lexend Deca ExtraLight"/>
              </a:rPr>
              <a:t>Etc…</a:t>
            </a:r>
          </a:p>
          <a:p>
            <a:endParaRPr lang="en-US" sz="2000" dirty="0">
              <a:latin typeface="Lexend Deca ExtraLight"/>
            </a:endParaRPr>
          </a:p>
          <a:p>
            <a:r>
              <a:rPr lang="en-US" sz="2000" dirty="0">
                <a:latin typeface="Lexend Deca ExtraLight"/>
              </a:rPr>
              <a:t>Data collection</a:t>
            </a:r>
          </a:p>
          <a:p>
            <a:pPr lvl="1"/>
            <a:r>
              <a:rPr lang="en-US" sz="1600" dirty="0">
                <a:latin typeface="Lexend Deca ExtraLight"/>
              </a:rPr>
              <a:t>Surveys, interviews, focus groups, etc…</a:t>
            </a:r>
          </a:p>
          <a:p>
            <a:endParaRPr lang="en-US" sz="2000" dirty="0">
              <a:latin typeface="Lexend Deca ExtraLight"/>
            </a:endParaRPr>
          </a:p>
          <a:p>
            <a:endParaRPr lang="en-US" sz="2000" dirty="0">
              <a:latin typeface="Lexend Deca ExtraLight"/>
            </a:endParaRPr>
          </a:p>
          <a:p>
            <a:endParaRPr lang="en-US" sz="2000" dirty="0">
              <a:latin typeface="Lexend Deca ExtraLight"/>
            </a:endParaRPr>
          </a:p>
        </p:txBody>
      </p:sp>
      <p:sp>
        <p:nvSpPr>
          <p:cNvPr id="2" name="Title 1"/>
          <p:cNvSpPr>
            <a:spLocks noGrp="1"/>
          </p:cNvSpPr>
          <p:nvPr>
            <p:ph type="title"/>
          </p:nvPr>
        </p:nvSpPr>
        <p:spPr>
          <a:xfrm>
            <a:off x="360000" y="570491"/>
            <a:ext cx="8326799" cy="567000"/>
          </a:xfrm>
        </p:spPr>
        <p:txBody>
          <a:bodyPr/>
          <a:lstStyle/>
          <a:p>
            <a:r>
              <a:rPr lang="en-GB" dirty="0">
                <a:latin typeface="Lexend Deca"/>
              </a:rPr>
              <a:t>The research cycle</a:t>
            </a:r>
            <a:endParaRPr lang="nl-NL" dirty="0">
              <a:latin typeface="Lexend Deca"/>
            </a:endParaRPr>
          </a:p>
        </p:txBody>
      </p:sp>
      <p:grpSp>
        <p:nvGrpSpPr>
          <p:cNvPr id="16" name="Group 15"/>
          <p:cNvGrpSpPr/>
          <p:nvPr/>
        </p:nvGrpSpPr>
        <p:grpSpPr>
          <a:xfrm>
            <a:off x="5091745" y="1220340"/>
            <a:ext cx="3347474" cy="3347474"/>
            <a:chOff x="1105534" y="0"/>
            <a:chExt cx="3921810" cy="3921810"/>
          </a:xfrm>
        </p:grpSpPr>
        <p:sp>
          <p:nvSpPr>
            <p:cNvPr id="17" name="Oval 16"/>
            <p:cNvSpPr/>
            <p:nvPr/>
          </p:nvSpPr>
          <p:spPr>
            <a:xfrm>
              <a:off x="1105534" y="0"/>
              <a:ext cx="3921810" cy="3921810"/>
            </a:xfrm>
            <a:prstGeom prst="ellipse">
              <a:avLst/>
            </a:prstGeom>
            <a:solidFill>
              <a:schemeClr val="bg1"/>
            </a:solidFill>
            <a:ln>
              <a:solidFill>
                <a:schemeClr val="tx1"/>
              </a:solid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GB"/>
            </a:p>
          </p:txBody>
        </p:sp>
        <p:sp>
          <p:nvSpPr>
            <p:cNvPr id="18" name="Oval 4"/>
            <p:cNvSpPr txBox="1"/>
            <p:nvPr/>
          </p:nvSpPr>
          <p:spPr>
            <a:xfrm>
              <a:off x="1679870" y="649214"/>
              <a:ext cx="2773138" cy="2698259"/>
            </a:xfrm>
            <a:prstGeom prst="rect">
              <a:avLst/>
            </a:prstGeom>
            <a:ln>
              <a:noFill/>
            </a:ln>
          </p:spPr>
          <p:style>
            <a:lnRef idx="0">
              <a:scrgbClr r="0" g="0" b="0"/>
            </a:lnRef>
            <a:fillRef idx="0">
              <a:scrgbClr r="0" g="0" b="0"/>
            </a:fillRef>
            <a:effectRef idx="0">
              <a:scrgbClr r="0" g="0" b="0"/>
            </a:effectRef>
            <a:fontRef idx="minor">
              <a:schemeClr val="lt1"/>
            </a:fontRef>
          </p:style>
          <p:txBody>
            <a:bodyPr spcFirstLastPara="0" vert="horz" wrap="square" lIns="40640" tIns="40640" rIns="40640" bIns="40640" numCol="1" spcCol="1270" anchor="ctr" anchorCtr="0">
              <a:noAutofit/>
            </a:bodyPr>
            <a:lstStyle/>
            <a:p>
              <a:pPr lvl="0" defTabSz="1422400">
                <a:lnSpc>
                  <a:spcPct val="90000"/>
                </a:lnSpc>
                <a:spcBef>
                  <a:spcPct val="0"/>
                </a:spcBef>
                <a:spcAft>
                  <a:spcPct val="35000"/>
                </a:spcAft>
              </a:pPr>
              <a:r>
                <a:rPr lang="en-US" sz="2800" dirty="0">
                  <a:solidFill>
                    <a:schemeClr val="tx1"/>
                  </a:solidFill>
                  <a:latin typeface="Lexend Deca ExtraLight"/>
                </a:rPr>
                <a:t>Designing the research and policy questions</a:t>
              </a:r>
            </a:p>
          </p:txBody>
        </p:sp>
      </p:grpSp>
      <p:pic>
        <p:nvPicPr>
          <p:cNvPr id="3" name="Picture 2" descr="A black background with a black square&#10;&#10;AI-generated content may be incorrect.">
            <a:extLst>
              <a:ext uri="{FF2B5EF4-FFF2-40B4-BE49-F238E27FC236}">
                <a16:creationId xmlns:a16="http://schemas.microsoft.com/office/drawing/2014/main" id="{588B07DA-F76B-26C3-6960-882888799E71}"/>
              </a:ext>
            </a:extLst>
          </p:cNvPr>
          <p:cNvPicPr>
            <a:picLocks noChangeAspect="1"/>
          </p:cNvPicPr>
          <p:nvPr/>
        </p:nvPicPr>
        <p:blipFill>
          <a:blip r:embed="rId3"/>
          <a:stretch>
            <a:fillRect/>
          </a:stretch>
        </p:blipFill>
        <p:spPr>
          <a:xfrm>
            <a:off x="7410105" y="4491524"/>
            <a:ext cx="1614416" cy="651976"/>
          </a:xfrm>
          <a:prstGeom prst="rect">
            <a:avLst/>
          </a:prstGeom>
        </p:spPr>
      </p:pic>
    </p:spTree>
    <p:extLst>
      <p:ext uri="{BB962C8B-B14F-4D97-AF65-F5344CB8AC3E}">
        <p14:creationId xmlns:p14="http://schemas.microsoft.com/office/powerpoint/2010/main" val="132115853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0000" y="570491"/>
            <a:ext cx="8326799" cy="567000"/>
          </a:xfrm>
        </p:spPr>
        <p:txBody>
          <a:bodyPr/>
          <a:lstStyle/>
          <a:p>
            <a:r>
              <a:rPr lang="en-GB" dirty="0">
                <a:latin typeface="Lexend Deca"/>
              </a:rPr>
              <a:t>The research cycle</a:t>
            </a:r>
            <a:endParaRPr lang="nl-NL" dirty="0">
              <a:latin typeface="Lexend Deca"/>
            </a:endParaRPr>
          </a:p>
        </p:txBody>
      </p:sp>
      <p:sp>
        <p:nvSpPr>
          <p:cNvPr id="12" name="Content Placeholder 2"/>
          <p:cNvSpPr>
            <a:spLocks noGrp="1"/>
          </p:cNvSpPr>
          <p:nvPr>
            <p:ph idx="1"/>
          </p:nvPr>
        </p:nvSpPr>
        <p:spPr>
          <a:xfrm>
            <a:off x="360001" y="1482292"/>
            <a:ext cx="4731744" cy="2823570"/>
          </a:xfrm>
        </p:spPr>
        <p:txBody>
          <a:bodyPr/>
          <a:lstStyle/>
          <a:p>
            <a:r>
              <a:rPr lang="en-US" sz="2000" dirty="0">
                <a:latin typeface="Lexend Deca ExtraLight"/>
              </a:rPr>
              <a:t>Data analysis</a:t>
            </a:r>
          </a:p>
          <a:p>
            <a:pPr lvl="1"/>
            <a:r>
              <a:rPr lang="en-US" sz="1600" dirty="0">
                <a:latin typeface="Lexend Deca ExtraLight"/>
              </a:rPr>
              <a:t>Endpoints are discussed together</a:t>
            </a:r>
          </a:p>
          <a:p>
            <a:pPr lvl="1"/>
            <a:r>
              <a:rPr lang="en-US" sz="1600" dirty="0">
                <a:latin typeface="Lexend Deca ExtraLight"/>
              </a:rPr>
              <a:t>Data analysis varies on skills: choice of data analysis method, conducting analysis</a:t>
            </a:r>
          </a:p>
          <a:p>
            <a:pPr marL="0" indent="0">
              <a:buNone/>
            </a:pPr>
            <a:endParaRPr lang="en-US" sz="2000" dirty="0">
              <a:latin typeface="Lexend Deca ExtraLight"/>
            </a:endParaRPr>
          </a:p>
          <a:p>
            <a:r>
              <a:rPr lang="en-US" sz="2000" dirty="0">
                <a:latin typeface="Lexend Deca ExtraLight"/>
              </a:rPr>
              <a:t>Data interpretation (!) – validation of research findings </a:t>
            </a:r>
          </a:p>
          <a:p>
            <a:pPr lvl="1"/>
            <a:r>
              <a:rPr lang="en-US" sz="1600" dirty="0">
                <a:latin typeface="Lexend Deca ExtraLight"/>
              </a:rPr>
              <a:t>Relying on community strengths &amp; dynamics </a:t>
            </a:r>
            <a:br>
              <a:rPr lang="en-US" sz="1600" dirty="0">
                <a:latin typeface="Lexend Deca ExtraLight"/>
              </a:rPr>
            </a:br>
            <a:r>
              <a:rPr lang="en-US" sz="1600" dirty="0">
                <a:latin typeface="Lexend Deca ExtraLight"/>
                <a:sym typeface="Wingdings" panose="05000000000000000000" pitchFamily="2" charset="2"/>
              </a:rPr>
              <a:t> C</a:t>
            </a:r>
            <a:r>
              <a:rPr lang="en-US" sz="1600" dirty="0">
                <a:latin typeface="Lexend Deca ExtraLight"/>
              </a:rPr>
              <a:t>ultural humility </a:t>
            </a:r>
          </a:p>
          <a:p>
            <a:endParaRPr lang="en-US" sz="2000" dirty="0">
              <a:latin typeface="Lexend Deca ExtraLight"/>
            </a:endParaRPr>
          </a:p>
          <a:p>
            <a:endParaRPr lang="en-US" sz="2000" dirty="0">
              <a:latin typeface="Lexend Deca ExtraLight"/>
            </a:endParaRPr>
          </a:p>
        </p:txBody>
      </p:sp>
      <p:grpSp>
        <p:nvGrpSpPr>
          <p:cNvPr id="16" name="Group 15"/>
          <p:cNvGrpSpPr/>
          <p:nvPr/>
        </p:nvGrpSpPr>
        <p:grpSpPr>
          <a:xfrm>
            <a:off x="5091745" y="1220340"/>
            <a:ext cx="3347474" cy="3347474"/>
            <a:chOff x="1105534" y="0"/>
            <a:chExt cx="3921810" cy="3921810"/>
          </a:xfrm>
        </p:grpSpPr>
        <p:sp>
          <p:nvSpPr>
            <p:cNvPr id="17" name="Oval 16"/>
            <p:cNvSpPr/>
            <p:nvPr/>
          </p:nvSpPr>
          <p:spPr>
            <a:xfrm>
              <a:off x="1105534" y="0"/>
              <a:ext cx="3921810" cy="3921810"/>
            </a:xfrm>
            <a:prstGeom prst="ellipse">
              <a:avLst/>
            </a:prstGeom>
            <a:solidFill>
              <a:schemeClr val="bg1"/>
            </a:solidFill>
            <a:ln>
              <a:solidFill>
                <a:schemeClr val="tx1"/>
              </a:solid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GB"/>
            </a:p>
          </p:txBody>
        </p:sp>
        <p:sp>
          <p:nvSpPr>
            <p:cNvPr id="18" name="Oval 4"/>
            <p:cNvSpPr txBox="1"/>
            <p:nvPr/>
          </p:nvSpPr>
          <p:spPr>
            <a:xfrm>
              <a:off x="1679870" y="649214"/>
              <a:ext cx="2962157" cy="2698259"/>
            </a:xfrm>
            <a:prstGeom prst="rect">
              <a:avLst/>
            </a:prstGeom>
            <a:ln>
              <a:noFill/>
            </a:ln>
          </p:spPr>
          <p:style>
            <a:lnRef idx="0">
              <a:scrgbClr r="0" g="0" b="0"/>
            </a:lnRef>
            <a:fillRef idx="0">
              <a:scrgbClr r="0" g="0" b="0"/>
            </a:fillRef>
            <a:effectRef idx="0">
              <a:scrgbClr r="0" g="0" b="0"/>
            </a:effectRef>
            <a:fontRef idx="minor">
              <a:schemeClr val="lt1"/>
            </a:fontRef>
          </p:style>
          <p:txBody>
            <a:bodyPr spcFirstLastPara="0" vert="horz" wrap="square" lIns="40640" tIns="40640" rIns="40640" bIns="40640" numCol="1" spcCol="1270" anchor="ctr" anchorCtr="0">
              <a:noAutofit/>
            </a:bodyPr>
            <a:lstStyle/>
            <a:p>
              <a:pPr lvl="0" defTabSz="1422400">
                <a:lnSpc>
                  <a:spcPct val="90000"/>
                </a:lnSpc>
                <a:spcBef>
                  <a:spcPct val="0"/>
                </a:spcBef>
                <a:spcAft>
                  <a:spcPct val="35000"/>
                </a:spcAft>
              </a:pPr>
              <a:r>
                <a:rPr lang="en-US" sz="2800" dirty="0">
                  <a:solidFill>
                    <a:schemeClr val="tx1"/>
                  </a:solidFill>
                  <a:latin typeface="Lexend Deca ExtraLight"/>
                </a:rPr>
                <a:t>Feedback &amp; interpretation of the findings</a:t>
              </a:r>
            </a:p>
          </p:txBody>
        </p:sp>
      </p:grpSp>
      <p:pic>
        <p:nvPicPr>
          <p:cNvPr id="3" name="Picture 2" descr="A black background with a black square&#10;&#10;AI-generated content may be incorrect.">
            <a:extLst>
              <a:ext uri="{FF2B5EF4-FFF2-40B4-BE49-F238E27FC236}">
                <a16:creationId xmlns:a16="http://schemas.microsoft.com/office/drawing/2014/main" id="{06E39B28-2539-FBF1-0EF2-C739676F7968}"/>
              </a:ext>
            </a:extLst>
          </p:cNvPr>
          <p:cNvPicPr>
            <a:picLocks noChangeAspect="1"/>
          </p:cNvPicPr>
          <p:nvPr/>
        </p:nvPicPr>
        <p:blipFill>
          <a:blip r:embed="rId3"/>
          <a:stretch>
            <a:fillRect/>
          </a:stretch>
        </p:blipFill>
        <p:spPr>
          <a:xfrm>
            <a:off x="7410105" y="4491524"/>
            <a:ext cx="1614416" cy="651976"/>
          </a:xfrm>
          <a:prstGeom prst="rect">
            <a:avLst/>
          </a:prstGeom>
        </p:spPr>
      </p:pic>
    </p:spTree>
    <p:extLst>
      <p:ext uri="{BB962C8B-B14F-4D97-AF65-F5344CB8AC3E}">
        <p14:creationId xmlns:p14="http://schemas.microsoft.com/office/powerpoint/2010/main" val="20358918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31AEF8-7A5B-8A60-C662-E065CF225AC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5350B54-E11D-21AF-E739-CDE009D16967}"/>
              </a:ext>
            </a:extLst>
          </p:cNvPr>
          <p:cNvSpPr>
            <a:spLocks noGrp="1"/>
          </p:cNvSpPr>
          <p:nvPr>
            <p:ph type="title"/>
          </p:nvPr>
        </p:nvSpPr>
        <p:spPr/>
        <p:txBody>
          <a:bodyPr>
            <a:normAutofit/>
          </a:bodyPr>
          <a:lstStyle/>
          <a:p>
            <a:r>
              <a:rPr lang="en-US" dirty="0">
                <a:latin typeface="Lexend Deca" pitchFamily="2" charset="77"/>
              </a:rPr>
              <a:t>Disclaimer</a:t>
            </a:r>
          </a:p>
        </p:txBody>
      </p:sp>
      <p:sp>
        <p:nvSpPr>
          <p:cNvPr id="3" name="Content Placeholder 2">
            <a:extLst>
              <a:ext uri="{FF2B5EF4-FFF2-40B4-BE49-F238E27FC236}">
                <a16:creationId xmlns:a16="http://schemas.microsoft.com/office/drawing/2014/main" id="{111A3BEC-A8E5-6879-6915-955949B1AB09}"/>
              </a:ext>
            </a:extLst>
          </p:cNvPr>
          <p:cNvSpPr>
            <a:spLocks noGrp="1"/>
          </p:cNvSpPr>
          <p:nvPr>
            <p:ph idx="1"/>
          </p:nvPr>
        </p:nvSpPr>
        <p:spPr>
          <a:xfrm>
            <a:off x="408601" y="1127767"/>
            <a:ext cx="8326799" cy="2887967"/>
          </a:xfrm>
        </p:spPr>
        <p:txBody>
          <a:bodyPr/>
          <a:lstStyle/>
          <a:p>
            <a:pPr marL="0" indent="0">
              <a:buNone/>
            </a:pPr>
            <a:r>
              <a:rPr lang="en-GB" sz="2800" noProof="0" dirty="0">
                <a:latin typeface="Lexend Deca ExtraLight" pitchFamily="2" charset="77"/>
              </a:rPr>
              <a:t>This short workshop highlights important considerations, but true inclusivity in research takes </a:t>
            </a:r>
            <a:r>
              <a:rPr lang="en-GB" sz="2800" b="1" noProof="0" dirty="0">
                <a:latin typeface="Lexend Deca SemiBold" pitchFamily="2" charset="77"/>
              </a:rPr>
              <a:t>time and commitment</a:t>
            </a:r>
            <a:endParaRPr lang="en-GB" sz="1800" b="1" noProof="0" dirty="0">
              <a:latin typeface="Lexend Deca SemiBold" pitchFamily="2" charset="77"/>
            </a:endParaRPr>
          </a:p>
        </p:txBody>
      </p:sp>
      <p:pic>
        <p:nvPicPr>
          <p:cNvPr id="4" name="Picture 3" descr="A black background with a black square&#10;&#10;AI-generated content may be incorrect.">
            <a:extLst>
              <a:ext uri="{FF2B5EF4-FFF2-40B4-BE49-F238E27FC236}">
                <a16:creationId xmlns:a16="http://schemas.microsoft.com/office/drawing/2014/main" id="{A516AF95-4AE7-F79D-A1D1-C48EEEA0A775}"/>
              </a:ext>
            </a:extLst>
          </p:cNvPr>
          <p:cNvPicPr>
            <a:picLocks noChangeAspect="1"/>
          </p:cNvPicPr>
          <p:nvPr/>
        </p:nvPicPr>
        <p:blipFill>
          <a:blip r:embed="rId3"/>
          <a:stretch>
            <a:fillRect/>
          </a:stretch>
        </p:blipFill>
        <p:spPr>
          <a:xfrm>
            <a:off x="7410105" y="4491524"/>
            <a:ext cx="1614416" cy="651976"/>
          </a:xfrm>
          <a:prstGeom prst="rect">
            <a:avLst/>
          </a:prstGeom>
        </p:spPr>
      </p:pic>
    </p:spTree>
    <p:extLst>
      <p:ext uri="{BB962C8B-B14F-4D97-AF65-F5344CB8AC3E}">
        <p14:creationId xmlns:p14="http://schemas.microsoft.com/office/powerpoint/2010/main" val="155565523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Content Placeholder 2"/>
          <p:cNvSpPr>
            <a:spLocks noGrp="1"/>
          </p:cNvSpPr>
          <p:nvPr>
            <p:ph idx="1"/>
          </p:nvPr>
        </p:nvSpPr>
        <p:spPr>
          <a:xfrm>
            <a:off x="360001" y="1355072"/>
            <a:ext cx="4731744" cy="2823570"/>
          </a:xfrm>
        </p:spPr>
        <p:txBody>
          <a:bodyPr/>
          <a:lstStyle/>
          <a:p>
            <a:r>
              <a:rPr lang="en-US" sz="1800" dirty="0">
                <a:latin typeface="Lexend Deca ExtraLight"/>
              </a:rPr>
              <a:t>Data dissemination </a:t>
            </a:r>
          </a:p>
          <a:p>
            <a:pPr lvl="1"/>
            <a:r>
              <a:rPr lang="en-US" sz="1400" dirty="0">
                <a:latin typeface="Lexend Deca ExtraLight"/>
              </a:rPr>
              <a:t>Communities guide what is most important to disseminate</a:t>
            </a:r>
          </a:p>
          <a:p>
            <a:pPr lvl="1"/>
            <a:r>
              <a:rPr lang="en-US" sz="1400" dirty="0">
                <a:latin typeface="Lexend Deca ExtraLight"/>
              </a:rPr>
              <a:t>Discuss who needs to disseminate what to whom?</a:t>
            </a:r>
          </a:p>
          <a:p>
            <a:pPr lvl="2"/>
            <a:r>
              <a:rPr lang="en-US" sz="1100" dirty="0">
                <a:latin typeface="Lexend Deca ExtraLight"/>
              </a:rPr>
              <a:t>Academic </a:t>
            </a:r>
          </a:p>
          <a:p>
            <a:pPr lvl="2"/>
            <a:r>
              <a:rPr lang="en-US" sz="1100" dirty="0">
                <a:latin typeface="Lexend Deca ExtraLight"/>
              </a:rPr>
              <a:t>Policy makers </a:t>
            </a:r>
          </a:p>
          <a:p>
            <a:pPr lvl="2"/>
            <a:r>
              <a:rPr lang="en-US" sz="1100" dirty="0">
                <a:latin typeface="Lexend Deca ExtraLight"/>
              </a:rPr>
              <a:t>Communities</a:t>
            </a:r>
          </a:p>
          <a:p>
            <a:pPr lvl="1"/>
            <a:r>
              <a:rPr lang="en-US" sz="1400" dirty="0">
                <a:latin typeface="Lexend Deca ExtraLight"/>
              </a:rPr>
              <a:t>Discuss how do we disseminate to whom?</a:t>
            </a:r>
          </a:p>
          <a:p>
            <a:pPr lvl="2"/>
            <a:r>
              <a:rPr lang="en-US" sz="1100" dirty="0">
                <a:latin typeface="Lexend Deca ExtraLight"/>
              </a:rPr>
              <a:t>Research articles, policy briefs, video’s, factsheets, etc…</a:t>
            </a:r>
          </a:p>
          <a:p>
            <a:pPr lvl="1"/>
            <a:endParaRPr lang="en-US" sz="1400" dirty="0">
              <a:latin typeface="Lexend Deca ExtraLight"/>
            </a:endParaRPr>
          </a:p>
          <a:p>
            <a:r>
              <a:rPr lang="en-US" sz="1800" dirty="0">
                <a:latin typeface="Lexend Deca ExtraLight"/>
              </a:rPr>
              <a:t>Translation of findings into action</a:t>
            </a:r>
          </a:p>
          <a:p>
            <a:pPr lvl="1"/>
            <a:r>
              <a:rPr lang="en-US" sz="1400" dirty="0">
                <a:latin typeface="Lexend Deca ExtraLight"/>
              </a:rPr>
              <a:t>Active role for community for maintenance </a:t>
            </a:r>
          </a:p>
          <a:p>
            <a:endParaRPr lang="en-US" sz="2000" dirty="0">
              <a:latin typeface="Lexend Deca ExtraLight"/>
            </a:endParaRPr>
          </a:p>
          <a:p>
            <a:endParaRPr lang="en-US" sz="2000" dirty="0">
              <a:latin typeface="Lexend Deca ExtraLight"/>
            </a:endParaRPr>
          </a:p>
        </p:txBody>
      </p:sp>
      <p:sp>
        <p:nvSpPr>
          <p:cNvPr id="2" name="Title 1"/>
          <p:cNvSpPr>
            <a:spLocks noGrp="1"/>
          </p:cNvSpPr>
          <p:nvPr>
            <p:ph type="title"/>
          </p:nvPr>
        </p:nvSpPr>
        <p:spPr>
          <a:xfrm>
            <a:off x="360000" y="570491"/>
            <a:ext cx="8326799" cy="567000"/>
          </a:xfrm>
        </p:spPr>
        <p:txBody>
          <a:bodyPr/>
          <a:lstStyle/>
          <a:p>
            <a:r>
              <a:rPr lang="en-GB" dirty="0">
                <a:latin typeface="Lexend Deca"/>
              </a:rPr>
              <a:t>The research cycle</a:t>
            </a:r>
            <a:endParaRPr lang="nl-NL" dirty="0">
              <a:latin typeface="Lexend Deca"/>
            </a:endParaRPr>
          </a:p>
        </p:txBody>
      </p:sp>
      <p:grpSp>
        <p:nvGrpSpPr>
          <p:cNvPr id="16" name="Group 15"/>
          <p:cNvGrpSpPr/>
          <p:nvPr/>
        </p:nvGrpSpPr>
        <p:grpSpPr>
          <a:xfrm>
            <a:off x="5091745" y="1220340"/>
            <a:ext cx="3347474" cy="3347474"/>
            <a:chOff x="1105534" y="0"/>
            <a:chExt cx="3921810" cy="3921810"/>
          </a:xfrm>
        </p:grpSpPr>
        <p:sp>
          <p:nvSpPr>
            <p:cNvPr id="17" name="Oval 16"/>
            <p:cNvSpPr/>
            <p:nvPr/>
          </p:nvSpPr>
          <p:spPr>
            <a:xfrm>
              <a:off x="1105534" y="0"/>
              <a:ext cx="3921810" cy="3921810"/>
            </a:xfrm>
            <a:prstGeom prst="ellipse">
              <a:avLst/>
            </a:prstGeom>
            <a:solidFill>
              <a:schemeClr val="bg1"/>
            </a:solidFill>
            <a:ln>
              <a:solidFill>
                <a:schemeClr val="tx1"/>
              </a:solid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GB"/>
            </a:p>
          </p:txBody>
        </p:sp>
        <p:sp>
          <p:nvSpPr>
            <p:cNvPr id="18" name="Oval 4"/>
            <p:cNvSpPr txBox="1"/>
            <p:nvPr/>
          </p:nvSpPr>
          <p:spPr>
            <a:xfrm>
              <a:off x="1586714" y="649214"/>
              <a:ext cx="3111206" cy="2698259"/>
            </a:xfrm>
            <a:prstGeom prst="rect">
              <a:avLst/>
            </a:prstGeom>
            <a:ln>
              <a:noFill/>
            </a:ln>
          </p:spPr>
          <p:style>
            <a:lnRef idx="0">
              <a:scrgbClr r="0" g="0" b="0"/>
            </a:lnRef>
            <a:fillRef idx="0">
              <a:scrgbClr r="0" g="0" b="0"/>
            </a:fillRef>
            <a:effectRef idx="0">
              <a:scrgbClr r="0" g="0" b="0"/>
            </a:effectRef>
            <a:fontRef idx="minor">
              <a:schemeClr val="lt1"/>
            </a:fontRef>
          </p:style>
          <p:txBody>
            <a:bodyPr spcFirstLastPara="0" vert="horz" wrap="square" lIns="40640" tIns="40640" rIns="40640" bIns="40640" numCol="1" spcCol="1270" anchor="ctr" anchorCtr="0">
              <a:noAutofit/>
            </a:bodyPr>
            <a:lstStyle/>
            <a:p>
              <a:pPr lvl="0"/>
              <a:r>
                <a:rPr lang="en-US" sz="2800" dirty="0">
                  <a:solidFill>
                    <a:schemeClr val="tx1"/>
                  </a:solidFill>
                  <a:latin typeface="Lexend Deca ExtraLight"/>
                </a:rPr>
                <a:t>Disseminating &amp; translating research findings</a:t>
              </a:r>
            </a:p>
          </p:txBody>
        </p:sp>
      </p:grpSp>
      <p:pic>
        <p:nvPicPr>
          <p:cNvPr id="3" name="Picture 2" descr="A black background with a black square&#10;&#10;AI-generated content may be incorrect.">
            <a:extLst>
              <a:ext uri="{FF2B5EF4-FFF2-40B4-BE49-F238E27FC236}">
                <a16:creationId xmlns:a16="http://schemas.microsoft.com/office/drawing/2014/main" id="{5EE3EF6F-9077-0FAE-C2FB-FDB7B9754E5B}"/>
              </a:ext>
            </a:extLst>
          </p:cNvPr>
          <p:cNvPicPr>
            <a:picLocks noChangeAspect="1"/>
          </p:cNvPicPr>
          <p:nvPr/>
        </p:nvPicPr>
        <p:blipFill>
          <a:blip r:embed="rId3"/>
          <a:stretch>
            <a:fillRect/>
          </a:stretch>
        </p:blipFill>
        <p:spPr>
          <a:xfrm>
            <a:off x="7410105" y="4491524"/>
            <a:ext cx="1614416" cy="651976"/>
          </a:xfrm>
          <a:prstGeom prst="rect">
            <a:avLst/>
          </a:prstGeom>
        </p:spPr>
      </p:pic>
    </p:spTree>
    <p:extLst>
      <p:ext uri="{BB962C8B-B14F-4D97-AF65-F5344CB8AC3E}">
        <p14:creationId xmlns:p14="http://schemas.microsoft.com/office/powerpoint/2010/main" val="403920451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0000" y="570491"/>
            <a:ext cx="8326799" cy="567000"/>
          </a:xfrm>
        </p:spPr>
        <p:txBody>
          <a:bodyPr/>
          <a:lstStyle/>
          <a:p>
            <a:r>
              <a:rPr lang="en-GB" dirty="0">
                <a:latin typeface="Lexend Deca"/>
              </a:rPr>
              <a:t>An example</a:t>
            </a:r>
            <a:endParaRPr lang="nl-NL" dirty="0">
              <a:latin typeface="Lexend Deca"/>
            </a:endParaRPr>
          </a:p>
        </p:txBody>
      </p:sp>
      <p:sp>
        <p:nvSpPr>
          <p:cNvPr id="10" name="Rechthoek 1">
            <a:extLst>
              <a:ext uri="{FF2B5EF4-FFF2-40B4-BE49-F238E27FC236}">
                <a16:creationId xmlns:a16="http://schemas.microsoft.com/office/drawing/2014/main" id="{E72B1EEC-464C-43F2-BA80-00EBD78FE235}"/>
              </a:ext>
            </a:extLst>
          </p:cNvPr>
          <p:cNvSpPr/>
          <p:nvPr/>
        </p:nvSpPr>
        <p:spPr>
          <a:xfrm>
            <a:off x="362095" y="1757376"/>
            <a:ext cx="3929743" cy="923330"/>
          </a:xfrm>
          <a:prstGeom prst="rect">
            <a:avLst/>
          </a:prstGeom>
        </p:spPr>
        <p:txBody>
          <a:bodyPr wrap="square">
            <a:spAutoFit/>
          </a:bodyPr>
          <a:lstStyle/>
          <a:p>
            <a:r>
              <a:rPr lang="en-US" dirty="0">
                <a:latin typeface="Lexend Deca ExtraLight"/>
              </a:rPr>
              <a:t>Example of a CBPR project </a:t>
            </a:r>
            <a:br>
              <a:rPr lang="en-US" dirty="0">
                <a:latin typeface="Lexend Deca ExtraLight"/>
              </a:rPr>
            </a:br>
            <a:r>
              <a:rPr lang="en-US" dirty="0">
                <a:latin typeface="Lexend Deca ExtraLight"/>
              </a:rPr>
              <a:t>– working with Trans* migrant communities in the Netherlands</a:t>
            </a:r>
            <a:endParaRPr lang="nl-NL" dirty="0">
              <a:latin typeface="Lexend Deca ExtraLight"/>
            </a:endParaRPr>
          </a:p>
        </p:txBody>
      </p:sp>
      <p:graphicFrame>
        <p:nvGraphicFramePr>
          <p:cNvPr id="13" name="Diagram 12" descr="A circular diagram titled CBPR shows five steps: identifying priority public health issues &amp; research questions, designing the research and policy questions, feedback &amp; interpretation of the findings, disseminating and translating research findings, assessing community strengths &amp; dynamics. ">
            <a:extLst>
              <a:ext uri="{FF2B5EF4-FFF2-40B4-BE49-F238E27FC236}">
                <a16:creationId xmlns:a16="http://schemas.microsoft.com/office/drawing/2014/main" id="{27A62AD1-3E0F-48AF-A323-81B36C41605E}"/>
              </a:ext>
            </a:extLst>
          </p:cNvPr>
          <p:cNvGraphicFramePr/>
          <p:nvPr>
            <p:extLst>
              <p:ext uri="{D42A27DB-BD31-4B8C-83A1-F6EECF244321}">
                <p14:modId xmlns:p14="http://schemas.microsoft.com/office/powerpoint/2010/main" val="460990549"/>
              </p:ext>
            </p:extLst>
          </p:nvPr>
        </p:nvGraphicFramePr>
        <p:xfrm>
          <a:off x="3780435" y="602628"/>
          <a:ext cx="5983572" cy="407260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5" name="Pijl: U-vormig 10">
            <a:extLst>
              <a:ext uri="{FF2B5EF4-FFF2-40B4-BE49-F238E27FC236}">
                <a16:creationId xmlns:a16="http://schemas.microsoft.com/office/drawing/2014/main" id="{83B22DE3-0CF5-45F6-BFA0-51F306151323}"/>
              </a:ext>
            </a:extLst>
          </p:cNvPr>
          <p:cNvSpPr/>
          <p:nvPr/>
        </p:nvSpPr>
        <p:spPr>
          <a:xfrm rot="5400000">
            <a:off x="3928245" y="62491"/>
            <a:ext cx="4882213" cy="5422397"/>
          </a:xfrm>
          <a:prstGeom prst="uturnArrow">
            <a:avLst>
              <a:gd name="adj1" fmla="val 4744"/>
              <a:gd name="adj2" fmla="val 7114"/>
              <a:gd name="adj3" fmla="val 73712"/>
              <a:gd name="adj4" fmla="val 43750"/>
              <a:gd name="adj5" fmla="val 75732"/>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chemeClr val="tx1"/>
              </a:solidFill>
            </a:endParaRPr>
          </a:p>
        </p:txBody>
      </p:sp>
      <p:sp>
        <p:nvSpPr>
          <p:cNvPr id="12" name="TextBox 11"/>
          <p:cNvSpPr txBox="1"/>
          <p:nvPr/>
        </p:nvSpPr>
        <p:spPr>
          <a:xfrm>
            <a:off x="6981371" y="4649368"/>
            <a:ext cx="1650999" cy="507831"/>
          </a:xfrm>
          <a:prstGeom prst="rect">
            <a:avLst/>
          </a:prstGeom>
          <a:noFill/>
        </p:spPr>
        <p:txBody>
          <a:bodyPr wrap="square" rtlCol="0">
            <a:spAutoFit/>
          </a:bodyPr>
          <a:lstStyle/>
          <a:p>
            <a:pPr algn="r"/>
            <a:r>
              <a:rPr lang="en-US" sz="900" dirty="0">
                <a:solidFill>
                  <a:schemeClr val="bg1"/>
                </a:solidFill>
                <a:latin typeface="Lexend Deca ExtraLight" pitchFamily="2" charset="77"/>
              </a:rPr>
              <a:t>Adjusted from: (The Detroit Community-Academic Urban Research Center, n.d.)</a:t>
            </a:r>
          </a:p>
        </p:txBody>
      </p:sp>
      <p:pic>
        <p:nvPicPr>
          <p:cNvPr id="3" name="Picture 2" descr="A black background with a black square&#10;&#10;AI-generated content may be incorrect.">
            <a:extLst>
              <a:ext uri="{FF2B5EF4-FFF2-40B4-BE49-F238E27FC236}">
                <a16:creationId xmlns:a16="http://schemas.microsoft.com/office/drawing/2014/main" id="{6728E35E-82A2-8929-B35B-5A60FC60290D}"/>
              </a:ext>
            </a:extLst>
          </p:cNvPr>
          <p:cNvPicPr>
            <a:picLocks noChangeAspect="1"/>
          </p:cNvPicPr>
          <p:nvPr/>
        </p:nvPicPr>
        <p:blipFill>
          <a:blip r:embed="rId8"/>
          <a:stretch>
            <a:fillRect/>
          </a:stretch>
        </p:blipFill>
        <p:spPr>
          <a:xfrm>
            <a:off x="1914079" y="4491524"/>
            <a:ext cx="1614416" cy="651976"/>
          </a:xfrm>
          <a:prstGeom prst="rect">
            <a:avLst/>
          </a:prstGeom>
        </p:spPr>
      </p:pic>
    </p:spTree>
    <p:extLst>
      <p:ext uri="{BB962C8B-B14F-4D97-AF65-F5344CB8AC3E}">
        <p14:creationId xmlns:p14="http://schemas.microsoft.com/office/powerpoint/2010/main" val="18820927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0000" y="570491"/>
            <a:ext cx="8326799" cy="567000"/>
          </a:xfrm>
        </p:spPr>
        <p:txBody>
          <a:bodyPr/>
          <a:lstStyle/>
          <a:p>
            <a:r>
              <a:rPr lang="en-GB" dirty="0">
                <a:latin typeface="Lexend Deca"/>
              </a:rPr>
              <a:t>An example</a:t>
            </a:r>
            <a:endParaRPr lang="nl-NL" dirty="0">
              <a:latin typeface="Lexend Deca"/>
            </a:endParaRPr>
          </a:p>
        </p:txBody>
      </p:sp>
      <p:sp>
        <p:nvSpPr>
          <p:cNvPr id="12" name="Content Placeholder 2"/>
          <p:cNvSpPr>
            <a:spLocks noGrp="1"/>
          </p:cNvSpPr>
          <p:nvPr>
            <p:ph idx="1"/>
          </p:nvPr>
        </p:nvSpPr>
        <p:spPr>
          <a:xfrm>
            <a:off x="360001" y="1482292"/>
            <a:ext cx="4731744" cy="2823570"/>
          </a:xfrm>
        </p:spPr>
        <p:txBody>
          <a:bodyPr/>
          <a:lstStyle/>
          <a:p>
            <a:r>
              <a:rPr lang="en-US" sz="2000" dirty="0">
                <a:latin typeface="Lexend Deca ExtraLight"/>
              </a:rPr>
              <a:t>Collaboration between Public Health Service Amsterdam (</a:t>
            </a:r>
            <a:r>
              <a:rPr lang="en-US" sz="2000" i="1" dirty="0">
                <a:latin typeface="Lexend Deca ExtraLight"/>
              </a:rPr>
              <a:t>researchers</a:t>
            </a:r>
            <a:r>
              <a:rPr lang="en-US" sz="2000" dirty="0">
                <a:latin typeface="Lexend Deca ExtraLight"/>
              </a:rPr>
              <a:t>) and Trans United Europe (</a:t>
            </a:r>
            <a:r>
              <a:rPr lang="en-US" sz="2000" i="1" dirty="0">
                <a:latin typeface="Lexend Deca ExtraLight"/>
              </a:rPr>
              <a:t>community organization</a:t>
            </a:r>
            <a:r>
              <a:rPr lang="en-US" sz="2000" dirty="0">
                <a:latin typeface="Lexend Deca ExtraLight"/>
              </a:rPr>
              <a:t>)</a:t>
            </a:r>
          </a:p>
          <a:p>
            <a:endParaRPr lang="en-US" sz="2000" dirty="0">
              <a:latin typeface="Lexend Deca ExtraLight"/>
            </a:endParaRPr>
          </a:p>
          <a:p>
            <a:r>
              <a:rPr lang="en-US" sz="2000" dirty="0">
                <a:latin typeface="Lexend Deca ExtraLight"/>
              </a:rPr>
              <a:t>Started </a:t>
            </a:r>
            <a:r>
              <a:rPr lang="en-US" sz="2000" dirty="0" err="1">
                <a:latin typeface="Lexend Deca ExtraLight"/>
              </a:rPr>
              <a:t>Transclinic</a:t>
            </a:r>
            <a:r>
              <a:rPr lang="en-US" sz="2000" dirty="0">
                <a:latin typeface="Lexend Deca ExtraLight"/>
              </a:rPr>
              <a:t> Amsterdam in response to the fact that Trans* individuals were often not seen in care</a:t>
            </a:r>
          </a:p>
          <a:p>
            <a:endParaRPr lang="en-US" sz="2000" dirty="0">
              <a:latin typeface="Lexend Deca ExtraLight"/>
            </a:endParaRPr>
          </a:p>
          <a:p>
            <a:endParaRPr lang="en-US" sz="2000" dirty="0">
              <a:latin typeface="Lexend Deca ExtraLight"/>
            </a:endParaRPr>
          </a:p>
          <a:p>
            <a:endParaRPr lang="en-US" sz="2000" dirty="0">
              <a:latin typeface="Lexend Deca ExtraLight"/>
            </a:endParaRPr>
          </a:p>
        </p:txBody>
      </p:sp>
      <p:grpSp>
        <p:nvGrpSpPr>
          <p:cNvPr id="16" name="Group 15"/>
          <p:cNvGrpSpPr/>
          <p:nvPr/>
        </p:nvGrpSpPr>
        <p:grpSpPr>
          <a:xfrm>
            <a:off x="5091745" y="1220340"/>
            <a:ext cx="3347474" cy="3347474"/>
            <a:chOff x="1105534" y="0"/>
            <a:chExt cx="3921810" cy="3921810"/>
          </a:xfrm>
        </p:grpSpPr>
        <p:sp>
          <p:nvSpPr>
            <p:cNvPr id="17" name="Oval 16"/>
            <p:cNvSpPr/>
            <p:nvPr/>
          </p:nvSpPr>
          <p:spPr>
            <a:xfrm>
              <a:off x="1105534" y="0"/>
              <a:ext cx="3921810" cy="3921810"/>
            </a:xfrm>
            <a:prstGeom prst="ellipse">
              <a:avLst/>
            </a:prstGeom>
            <a:solidFill>
              <a:schemeClr val="bg1"/>
            </a:solidFill>
            <a:ln>
              <a:solidFill>
                <a:schemeClr val="tx1"/>
              </a:solid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GB"/>
            </a:p>
          </p:txBody>
        </p:sp>
        <p:sp>
          <p:nvSpPr>
            <p:cNvPr id="18" name="Oval 4"/>
            <p:cNvSpPr txBox="1"/>
            <p:nvPr/>
          </p:nvSpPr>
          <p:spPr>
            <a:xfrm>
              <a:off x="1679870" y="649214"/>
              <a:ext cx="2773138" cy="2698259"/>
            </a:xfrm>
            <a:prstGeom prst="rect">
              <a:avLst/>
            </a:prstGeom>
            <a:ln>
              <a:noFill/>
            </a:ln>
          </p:spPr>
          <p:style>
            <a:lnRef idx="0">
              <a:scrgbClr r="0" g="0" b="0"/>
            </a:lnRef>
            <a:fillRef idx="0">
              <a:scrgbClr r="0" g="0" b="0"/>
            </a:fillRef>
            <a:effectRef idx="0">
              <a:scrgbClr r="0" g="0" b="0"/>
            </a:effectRef>
            <a:fontRef idx="minor">
              <a:schemeClr val="lt1"/>
            </a:fontRef>
          </p:style>
          <p:txBody>
            <a:bodyPr spcFirstLastPara="0" vert="horz" wrap="square" lIns="40640" tIns="40640" rIns="40640" bIns="40640" numCol="1" spcCol="1270" anchor="ctr" anchorCtr="0">
              <a:noAutofit/>
            </a:bodyPr>
            <a:lstStyle/>
            <a:p>
              <a:pPr lvl="0" defTabSz="1422400">
                <a:lnSpc>
                  <a:spcPct val="90000"/>
                </a:lnSpc>
                <a:spcBef>
                  <a:spcPct val="0"/>
                </a:spcBef>
                <a:spcAft>
                  <a:spcPct val="35000"/>
                </a:spcAft>
              </a:pPr>
              <a:r>
                <a:rPr lang="en-US" sz="2800" kern="1200" dirty="0">
                  <a:solidFill>
                    <a:schemeClr val="tx1"/>
                  </a:solidFill>
                  <a:latin typeface="Lexend Deca ExtraLight"/>
                </a:rPr>
                <a:t>Assessing community strengths &amp; dynamics </a:t>
              </a:r>
            </a:p>
          </p:txBody>
        </p:sp>
      </p:grpSp>
      <p:pic>
        <p:nvPicPr>
          <p:cNvPr id="3" name="Picture 2" descr="A black background with a black square&#10;&#10;AI-generated content may be incorrect.">
            <a:extLst>
              <a:ext uri="{FF2B5EF4-FFF2-40B4-BE49-F238E27FC236}">
                <a16:creationId xmlns:a16="http://schemas.microsoft.com/office/drawing/2014/main" id="{3E508F57-474A-0B8D-FDAF-93A398F28C01}"/>
              </a:ext>
            </a:extLst>
          </p:cNvPr>
          <p:cNvPicPr>
            <a:picLocks noChangeAspect="1"/>
          </p:cNvPicPr>
          <p:nvPr/>
        </p:nvPicPr>
        <p:blipFill>
          <a:blip r:embed="rId3"/>
          <a:stretch>
            <a:fillRect/>
          </a:stretch>
        </p:blipFill>
        <p:spPr>
          <a:xfrm>
            <a:off x="7410105" y="4491524"/>
            <a:ext cx="1614416" cy="651976"/>
          </a:xfrm>
          <a:prstGeom prst="rect">
            <a:avLst/>
          </a:prstGeom>
        </p:spPr>
      </p:pic>
    </p:spTree>
    <p:extLst>
      <p:ext uri="{BB962C8B-B14F-4D97-AF65-F5344CB8AC3E}">
        <p14:creationId xmlns:p14="http://schemas.microsoft.com/office/powerpoint/2010/main" val="295871472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 descr="Logo of the Centrum voor Seksuele Gezondheid Amsterdam, the center for sexual health in Amsterdam.">
            <a:extLst>
              <a:ext uri="{FF2B5EF4-FFF2-40B4-BE49-F238E27FC236}">
                <a16:creationId xmlns:a16="http://schemas.microsoft.com/office/drawing/2014/main" id="{98D9F257-433D-44CE-AA96-0B42AB14B6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92729" y="3145448"/>
            <a:ext cx="2338698" cy="110140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360000" y="462679"/>
            <a:ext cx="8326799" cy="567000"/>
          </a:xfrm>
        </p:spPr>
        <p:txBody>
          <a:bodyPr>
            <a:noAutofit/>
          </a:bodyPr>
          <a:lstStyle/>
          <a:p>
            <a:r>
              <a:rPr lang="en-US" sz="2200" dirty="0">
                <a:latin typeface="Lexend Deca"/>
              </a:rPr>
              <a:t>Community dynamics led to starting the </a:t>
            </a:r>
            <a:br>
              <a:rPr lang="en-US" sz="2200" dirty="0">
                <a:latin typeface="Lexend Deca"/>
              </a:rPr>
            </a:br>
            <a:r>
              <a:rPr lang="en-US" sz="2200" dirty="0">
                <a:latin typeface="Lexend Deca"/>
              </a:rPr>
              <a:t>Co-led Amsterdam Trans Clinic</a:t>
            </a:r>
          </a:p>
        </p:txBody>
      </p:sp>
      <p:sp>
        <p:nvSpPr>
          <p:cNvPr id="12" name="Content Placeholder 2"/>
          <p:cNvSpPr>
            <a:spLocks noGrp="1"/>
          </p:cNvSpPr>
          <p:nvPr>
            <p:ph idx="1"/>
          </p:nvPr>
        </p:nvSpPr>
        <p:spPr>
          <a:xfrm>
            <a:off x="360001" y="1482291"/>
            <a:ext cx="4731744" cy="2999767"/>
          </a:xfrm>
        </p:spPr>
        <p:txBody>
          <a:bodyPr/>
          <a:lstStyle/>
          <a:p>
            <a:pPr marL="0" indent="0">
              <a:lnSpc>
                <a:spcPct val="90000"/>
              </a:lnSpc>
              <a:spcBef>
                <a:spcPts val="1000"/>
              </a:spcBef>
              <a:buClr>
                <a:schemeClr val="accent1"/>
              </a:buClr>
              <a:buSzPct val="80000"/>
              <a:buNone/>
            </a:pPr>
            <a:r>
              <a:rPr lang="en-US" sz="1600" b="1" dirty="0">
                <a:latin typeface="Lexend Deca SemiBold" pitchFamily="2" charset="77"/>
              </a:rPr>
              <a:t>Amsterdam Trans Clinic</a:t>
            </a:r>
          </a:p>
          <a:p>
            <a:pPr>
              <a:lnSpc>
                <a:spcPct val="90000"/>
              </a:lnSpc>
              <a:spcBef>
                <a:spcPts val="1000"/>
              </a:spcBef>
              <a:buClr>
                <a:srgbClr val="021C3C"/>
              </a:buClr>
              <a:buSzPct val="80000"/>
            </a:pPr>
            <a:r>
              <a:rPr lang="en-US" sz="1600" dirty="0">
                <a:latin typeface="Lexend Deca ExtraLight"/>
              </a:rPr>
              <a:t>Co-led: Trans doctors and volunteers </a:t>
            </a:r>
            <a:br>
              <a:rPr lang="en-US" sz="1600" dirty="0">
                <a:latin typeface="Lexend Deca ExtraLight"/>
              </a:rPr>
            </a:br>
            <a:r>
              <a:rPr lang="en-US" sz="1600" dirty="0">
                <a:latin typeface="Lexend Deca ExtraLight"/>
              </a:rPr>
              <a:t>from the trans community</a:t>
            </a:r>
            <a:endParaRPr lang="en-US" sz="1600" b="1" dirty="0">
              <a:latin typeface="Lexend Deca ExtraLight"/>
            </a:endParaRPr>
          </a:p>
          <a:p>
            <a:pPr>
              <a:lnSpc>
                <a:spcPct val="90000"/>
              </a:lnSpc>
              <a:spcBef>
                <a:spcPts val="1000"/>
              </a:spcBef>
              <a:buClr>
                <a:srgbClr val="021C3C"/>
              </a:buClr>
              <a:buSzPct val="80000"/>
              <a:buFont typeface="Arial" panose="020B0604020202020204" pitchFamily="34" charset="0"/>
              <a:buChar char="•"/>
            </a:pPr>
            <a:r>
              <a:rPr lang="en-US" sz="1600" dirty="0">
                <a:latin typeface="Lexend Deca ExtraLight"/>
              </a:rPr>
              <a:t>For people from the trans and gender </a:t>
            </a:r>
            <a:br>
              <a:rPr lang="en-US" sz="1600" dirty="0">
                <a:latin typeface="Lexend Deca ExtraLight"/>
              </a:rPr>
            </a:br>
            <a:r>
              <a:rPr lang="en-US" sz="1600" dirty="0">
                <a:latin typeface="Lexend Deca ExtraLight"/>
              </a:rPr>
              <a:t>diverse community who experience</a:t>
            </a:r>
            <a:br>
              <a:rPr lang="en-US" sz="1600" dirty="0">
                <a:latin typeface="Lexend Deca ExtraLight"/>
              </a:rPr>
            </a:br>
            <a:r>
              <a:rPr lang="en-US" sz="1600" dirty="0">
                <a:latin typeface="Lexend Deca ExtraLight"/>
              </a:rPr>
              <a:t>barriers to regular care (not seen at GGD </a:t>
            </a:r>
            <a:br>
              <a:rPr lang="en-US" sz="1600" dirty="0">
                <a:latin typeface="Lexend Deca ExtraLight"/>
              </a:rPr>
            </a:br>
            <a:r>
              <a:rPr lang="en-US" sz="1600" dirty="0">
                <a:latin typeface="Lexend Deca ExtraLight"/>
              </a:rPr>
              <a:t>nor gender </a:t>
            </a:r>
            <a:r>
              <a:rPr lang="en-US" sz="1600" dirty="0" err="1">
                <a:latin typeface="Lexend Deca ExtraLight"/>
              </a:rPr>
              <a:t>centres</a:t>
            </a:r>
            <a:r>
              <a:rPr lang="en-US" sz="1600" dirty="0">
                <a:latin typeface="Lexend Deca ExtraLight"/>
              </a:rPr>
              <a:t> (e.g. VU)</a:t>
            </a:r>
          </a:p>
          <a:p>
            <a:pPr marL="0" indent="0">
              <a:lnSpc>
                <a:spcPct val="90000"/>
              </a:lnSpc>
              <a:spcBef>
                <a:spcPts val="1000"/>
              </a:spcBef>
              <a:buClr>
                <a:srgbClr val="021C3C"/>
              </a:buClr>
              <a:buSzPct val="80000"/>
              <a:buNone/>
            </a:pPr>
            <a:r>
              <a:rPr lang="en-US" sz="1600" b="1" dirty="0">
                <a:latin typeface="Lexend Deca SemiBold" pitchFamily="2" charset="77"/>
              </a:rPr>
              <a:t>Integrated (care) Services</a:t>
            </a:r>
            <a:endParaRPr lang="en-US" sz="1600" dirty="0">
              <a:latin typeface="Lexend Deca ExtraLight"/>
            </a:endParaRPr>
          </a:p>
          <a:p>
            <a:pPr>
              <a:lnSpc>
                <a:spcPct val="90000"/>
              </a:lnSpc>
              <a:spcBef>
                <a:spcPts val="1000"/>
              </a:spcBef>
              <a:buClr>
                <a:srgbClr val="021C3C"/>
              </a:buClr>
              <a:buSzPct val="80000"/>
              <a:buFont typeface="Arial" panose="020B0604020202020204" pitchFamily="34" charset="0"/>
              <a:buChar char="•"/>
            </a:pPr>
            <a:r>
              <a:rPr lang="en-US" sz="1600" dirty="0">
                <a:latin typeface="Lexend Deca ExtraLight"/>
              </a:rPr>
              <a:t>Hormone Support; Sexual Health Services; Psychosocial </a:t>
            </a:r>
            <a:r>
              <a:rPr lang="en-US" sz="1600" dirty="0" err="1">
                <a:latin typeface="Lexend Deca ExtraLight"/>
              </a:rPr>
              <a:t>Suppot</a:t>
            </a:r>
            <a:r>
              <a:rPr lang="en-US" sz="1600" dirty="0">
                <a:latin typeface="Lexend Deca ExtraLight"/>
              </a:rPr>
              <a:t>; Legal advice</a:t>
            </a:r>
            <a:endParaRPr lang="en-US" sz="2000" dirty="0">
              <a:latin typeface="Lexend Deca ExtraLight"/>
            </a:endParaRPr>
          </a:p>
          <a:p>
            <a:endParaRPr lang="en-US" sz="2000" dirty="0">
              <a:latin typeface="Lexend Deca ExtraLight"/>
            </a:endParaRPr>
          </a:p>
        </p:txBody>
      </p:sp>
      <p:pic>
        <p:nvPicPr>
          <p:cNvPr id="13" name="Picture 2" descr="Logo of Trans United Europe.">
            <a:extLst>
              <a:ext uri="{FF2B5EF4-FFF2-40B4-BE49-F238E27FC236}">
                <a16:creationId xmlns:a16="http://schemas.microsoft.com/office/drawing/2014/main" id="{1B4594AB-51FD-451D-918F-17E89AB7935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58828" y="2192643"/>
            <a:ext cx="2359899" cy="750449"/>
          </a:xfrm>
          <a:prstGeom prst="rect">
            <a:avLst/>
          </a:prstGeom>
          <a:noFill/>
          <a:extLst>
            <a:ext uri="{909E8E84-426E-40DD-AFC4-6F175D3DCCD1}">
              <a14:hiddenFill xmlns:a14="http://schemas.microsoft.com/office/drawing/2010/main">
                <a:solidFill>
                  <a:srgbClr val="FFFFFF"/>
                </a:solidFill>
              </a14:hiddenFill>
            </a:ext>
          </a:extLst>
        </p:spPr>
      </p:pic>
      <p:pic>
        <p:nvPicPr>
          <p:cNvPr id="15" name="Afbeelding 22" descr="A group of people posing together on the steps and balcony of a building with large windows; a bicycle is parked at the bottom of the steps.">
            <a:extLst>
              <a:ext uri="{FF2B5EF4-FFF2-40B4-BE49-F238E27FC236}">
                <a16:creationId xmlns:a16="http://schemas.microsoft.com/office/drawing/2014/main" id="{45578AF5-906E-47C6-85F2-3E3BC5DDC2DC}"/>
              </a:ext>
            </a:extLst>
          </p:cNvPr>
          <p:cNvPicPr>
            <a:picLocks noChangeAspect="1"/>
          </p:cNvPicPr>
          <p:nvPr/>
        </p:nvPicPr>
        <p:blipFill rotWithShape="1">
          <a:blip r:embed="rId5">
            <a:extLst>
              <a:ext uri="{28A0092B-C50C-407E-A947-70E740481C1C}">
                <a14:useLocalDpi xmlns:a14="http://schemas.microsoft.com/office/drawing/2010/main" val="0"/>
              </a:ext>
            </a:extLst>
          </a:blip>
          <a:srcRect l="51091" t="34588" r="25792" b="34588"/>
          <a:stretch/>
        </p:blipFill>
        <p:spPr>
          <a:xfrm>
            <a:off x="8116829" y="2020520"/>
            <a:ext cx="1066539" cy="1066539"/>
          </a:xfrm>
          <a:prstGeom prst="rect">
            <a:avLst/>
          </a:prstGeom>
        </p:spPr>
      </p:pic>
      <p:pic>
        <p:nvPicPr>
          <p:cNvPr id="19" name="Afbeelding 23" descr="A person with long light hair, wearing a light blue shirt, sits at a table with papers and pamphlets. Behind them is a banner reading Trans United Nederland Dutch/ BPOC Trans Network. Flowers are on the right.">
            <a:extLst>
              <a:ext uri="{FF2B5EF4-FFF2-40B4-BE49-F238E27FC236}">
                <a16:creationId xmlns:a16="http://schemas.microsoft.com/office/drawing/2014/main" id="{49A71BD1-4755-465E-A540-8E50F397BBFE}"/>
              </a:ext>
            </a:extLst>
          </p:cNvPr>
          <p:cNvPicPr>
            <a:picLocks noChangeAspect="1"/>
          </p:cNvPicPr>
          <p:nvPr/>
        </p:nvPicPr>
        <p:blipFill rotWithShape="1">
          <a:blip r:embed="rId5">
            <a:extLst>
              <a:ext uri="{28A0092B-C50C-407E-A947-70E740481C1C}">
                <a14:useLocalDpi xmlns:a14="http://schemas.microsoft.com/office/drawing/2010/main" val="0"/>
              </a:ext>
            </a:extLst>
          </a:blip>
          <a:srcRect l="77240" t="34072" r="-357" b="35105"/>
          <a:stretch/>
        </p:blipFill>
        <p:spPr>
          <a:xfrm>
            <a:off x="8098136" y="3040056"/>
            <a:ext cx="1072283" cy="1072283"/>
          </a:xfrm>
          <a:prstGeom prst="rect">
            <a:avLst/>
          </a:prstGeom>
        </p:spPr>
      </p:pic>
      <p:pic>
        <p:nvPicPr>
          <p:cNvPr id="20" name="Afbeelding 25" descr="A person with short curly hair and a plaid scarf sits at a desk in an office, smiling at the camera. Computer monitors and office supplies are visible in the background.&#10;">
            <a:extLst>
              <a:ext uri="{FF2B5EF4-FFF2-40B4-BE49-F238E27FC236}">
                <a16:creationId xmlns:a16="http://schemas.microsoft.com/office/drawing/2014/main" id="{B8CE0EC1-D4A1-4E44-A133-7D75CF9D8CD2}"/>
              </a:ext>
            </a:extLst>
          </p:cNvPr>
          <p:cNvPicPr>
            <a:picLocks noChangeAspect="1"/>
          </p:cNvPicPr>
          <p:nvPr/>
        </p:nvPicPr>
        <p:blipFill rotWithShape="1">
          <a:blip r:embed="rId5">
            <a:extLst>
              <a:ext uri="{28A0092B-C50C-407E-A947-70E740481C1C}">
                <a14:useLocalDpi xmlns:a14="http://schemas.microsoft.com/office/drawing/2010/main" val="0"/>
              </a:ext>
            </a:extLst>
          </a:blip>
          <a:srcRect l="49558" t="-165" r="27325" b="69342"/>
          <a:stretch/>
        </p:blipFill>
        <p:spPr>
          <a:xfrm>
            <a:off x="8098136" y="4105591"/>
            <a:ext cx="1044840" cy="1044840"/>
          </a:xfrm>
          <a:prstGeom prst="rect">
            <a:avLst/>
          </a:prstGeom>
        </p:spPr>
      </p:pic>
      <p:pic>
        <p:nvPicPr>
          <p:cNvPr id="21" name="Afbeelding 26" descr="Three people pose together in a room, as seen in a mirror’s reflection. The person in front, wearing a face mask, sits while two others stand behind, smiling. The background shows shelves and office supplies.">
            <a:extLst>
              <a:ext uri="{FF2B5EF4-FFF2-40B4-BE49-F238E27FC236}">
                <a16:creationId xmlns:a16="http://schemas.microsoft.com/office/drawing/2014/main" id="{B6B97400-71EA-406B-9B81-A95167C94E01}"/>
              </a:ext>
            </a:extLst>
          </p:cNvPr>
          <p:cNvPicPr>
            <a:picLocks noChangeAspect="1"/>
          </p:cNvPicPr>
          <p:nvPr/>
        </p:nvPicPr>
        <p:blipFill rotWithShape="1">
          <a:blip r:embed="rId5">
            <a:extLst>
              <a:ext uri="{28A0092B-C50C-407E-A947-70E740481C1C}">
                <a14:useLocalDpi xmlns:a14="http://schemas.microsoft.com/office/drawing/2010/main" val="0"/>
              </a:ext>
            </a:extLst>
          </a:blip>
          <a:srcRect l="51159" t="67465" r="25724" b="1712"/>
          <a:stretch/>
        </p:blipFill>
        <p:spPr>
          <a:xfrm>
            <a:off x="8116829" y="975680"/>
            <a:ext cx="1044840" cy="1044840"/>
          </a:xfrm>
          <a:prstGeom prst="rect">
            <a:avLst/>
          </a:prstGeom>
        </p:spPr>
      </p:pic>
      <p:pic>
        <p:nvPicPr>
          <p:cNvPr id="22" name="Afbeelding 27" descr="A person with long, dark hair sits indoors near vertical blinds, wearing a black top and looking slightly upwards with a thoughtful expression.&#10;">
            <a:extLst>
              <a:ext uri="{FF2B5EF4-FFF2-40B4-BE49-F238E27FC236}">
                <a16:creationId xmlns:a16="http://schemas.microsoft.com/office/drawing/2014/main" id="{3769F26A-87DA-40EF-9AC4-3641B7D86C40}"/>
              </a:ext>
            </a:extLst>
          </p:cNvPr>
          <p:cNvPicPr>
            <a:picLocks noChangeAspect="1"/>
          </p:cNvPicPr>
          <p:nvPr/>
        </p:nvPicPr>
        <p:blipFill rotWithShape="1">
          <a:blip r:embed="rId5">
            <a:extLst>
              <a:ext uri="{28A0092B-C50C-407E-A947-70E740481C1C}">
                <a14:useLocalDpi xmlns:a14="http://schemas.microsoft.com/office/drawing/2010/main" val="0"/>
              </a:ext>
            </a:extLst>
          </a:blip>
          <a:srcRect l="1508" t="67463" r="75375" b="1713"/>
          <a:stretch/>
        </p:blipFill>
        <p:spPr>
          <a:xfrm>
            <a:off x="7030643" y="4063156"/>
            <a:ext cx="1086186" cy="1086186"/>
          </a:xfrm>
          <a:prstGeom prst="rect">
            <a:avLst/>
          </a:prstGeom>
        </p:spPr>
      </p:pic>
      <p:pic>
        <p:nvPicPr>
          <p:cNvPr id="23" name="Afbeelding 29" descr="Four people pose together outside a building; one person is using a wheelchair, another is crouching, and two others are standing, holding hands. They all appear relaxed and friendly.">
            <a:extLst>
              <a:ext uri="{FF2B5EF4-FFF2-40B4-BE49-F238E27FC236}">
                <a16:creationId xmlns:a16="http://schemas.microsoft.com/office/drawing/2014/main" id="{AC842ED2-CC9E-42F4-87BA-80F6138CD839}"/>
              </a:ext>
            </a:extLst>
          </p:cNvPr>
          <p:cNvPicPr>
            <a:picLocks noChangeAspect="1"/>
          </p:cNvPicPr>
          <p:nvPr/>
        </p:nvPicPr>
        <p:blipFill rotWithShape="1">
          <a:blip r:embed="rId5">
            <a:extLst>
              <a:ext uri="{28A0092B-C50C-407E-A947-70E740481C1C}">
                <a14:useLocalDpi xmlns:a14="http://schemas.microsoft.com/office/drawing/2010/main" val="0"/>
              </a:ext>
            </a:extLst>
          </a:blip>
          <a:srcRect l="26682" t="1328" r="50201" b="67849"/>
          <a:stretch/>
        </p:blipFill>
        <p:spPr>
          <a:xfrm>
            <a:off x="7043253" y="3045714"/>
            <a:ext cx="1060966" cy="1060966"/>
          </a:xfrm>
          <a:prstGeom prst="rect">
            <a:avLst/>
          </a:prstGeom>
        </p:spPr>
      </p:pic>
      <p:pic>
        <p:nvPicPr>
          <p:cNvPr id="24" name="Afbeelding 31" descr="Person with bright red hair stands by a window, arms raised joyfully. They are wearing a white top with newspaper print. The background shows a street scene with buildings and trees seen through the glass.&#10;">
            <a:extLst>
              <a:ext uri="{FF2B5EF4-FFF2-40B4-BE49-F238E27FC236}">
                <a16:creationId xmlns:a16="http://schemas.microsoft.com/office/drawing/2014/main" id="{7D2D71A0-8171-4D06-93B7-539DB0B682C0}"/>
              </a:ext>
            </a:extLst>
          </p:cNvPr>
          <p:cNvPicPr>
            <a:picLocks noChangeAspect="1"/>
          </p:cNvPicPr>
          <p:nvPr/>
        </p:nvPicPr>
        <p:blipFill rotWithShape="1">
          <a:blip r:embed="rId5">
            <a:extLst>
              <a:ext uri="{28A0092B-C50C-407E-A947-70E740481C1C}">
                <a14:useLocalDpi xmlns:a14="http://schemas.microsoft.com/office/drawing/2010/main" val="0"/>
              </a:ext>
            </a:extLst>
          </a:blip>
          <a:srcRect l="75940" t="68147" r="943" b="1030"/>
          <a:stretch/>
        </p:blipFill>
        <p:spPr>
          <a:xfrm>
            <a:off x="6002374" y="4106056"/>
            <a:ext cx="1044840" cy="1044840"/>
          </a:xfrm>
          <a:prstGeom prst="rect">
            <a:avLst/>
          </a:prstGeom>
        </p:spPr>
      </p:pic>
      <p:pic>
        <p:nvPicPr>
          <p:cNvPr id="25" name="Picture 2" descr="Logo of the Amsterdam Center for Sex Workers">
            <a:extLst>
              <a:ext uri="{FF2B5EF4-FFF2-40B4-BE49-F238E27FC236}">
                <a16:creationId xmlns:a16="http://schemas.microsoft.com/office/drawing/2014/main" id="{088ED213-7490-45E7-B647-34F24F6CA54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37022" y="4536911"/>
            <a:ext cx="1518318" cy="43434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A black background with a black square&#10;&#10;AI-generated content may be incorrect.">
            <a:extLst>
              <a:ext uri="{FF2B5EF4-FFF2-40B4-BE49-F238E27FC236}">
                <a16:creationId xmlns:a16="http://schemas.microsoft.com/office/drawing/2014/main" id="{BEFD4F71-9E54-EE38-F574-758CCE6835F0}"/>
              </a:ext>
            </a:extLst>
          </p:cNvPr>
          <p:cNvPicPr>
            <a:picLocks noChangeAspect="1"/>
          </p:cNvPicPr>
          <p:nvPr/>
        </p:nvPicPr>
        <p:blipFill>
          <a:blip r:embed="rId7"/>
          <a:stretch>
            <a:fillRect/>
          </a:stretch>
        </p:blipFill>
        <p:spPr>
          <a:xfrm>
            <a:off x="1914079" y="4491524"/>
            <a:ext cx="1614416" cy="651976"/>
          </a:xfrm>
          <a:prstGeom prst="rect">
            <a:avLst/>
          </a:prstGeom>
        </p:spPr>
      </p:pic>
    </p:spTree>
    <p:extLst>
      <p:ext uri="{BB962C8B-B14F-4D97-AF65-F5344CB8AC3E}">
        <p14:creationId xmlns:p14="http://schemas.microsoft.com/office/powerpoint/2010/main" val="195360007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1">
            <a:extLst>
              <a:ext uri="{FF2B5EF4-FFF2-40B4-BE49-F238E27FC236}">
                <a16:creationId xmlns:a16="http://schemas.microsoft.com/office/drawing/2014/main" id="{511EB246-B01F-42CF-AD63-3D1857D194D3}"/>
              </a:ext>
            </a:extLst>
          </p:cNvPr>
          <p:cNvSpPr txBox="1">
            <a:spLocks/>
          </p:cNvSpPr>
          <p:nvPr/>
        </p:nvSpPr>
        <p:spPr>
          <a:xfrm>
            <a:off x="330312" y="1396414"/>
            <a:ext cx="3199167" cy="847056"/>
          </a:xfrm>
          <a:prstGeom prst="rect">
            <a:avLst/>
          </a:prstGeom>
        </p:spPr>
        <p:txBody>
          <a:bodyPr vert="horz" lIns="0" tIns="0" rIns="0" bIns="0" rtlCol="0" anchor="t">
            <a:noAutofit/>
          </a:bodyPr>
          <a:lstStyle>
            <a:lvl1pPr algn="l" defTabSz="914400" rtl="0" eaLnBrk="1" latinLnBrk="0" hangingPunct="1">
              <a:spcBef>
                <a:spcPct val="0"/>
              </a:spcBef>
              <a:buNone/>
              <a:defRPr sz="3500" b="1" kern="1200">
                <a:solidFill>
                  <a:schemeClr val="accent1"/>
                </a:solidFill>
                <a:latin typeface="+mj-lt"/>
                <a:ea typeface="+mj-ea"/>
                <a:cs typeface="+mj-cs"/>
              </a:defRPr>
            </a:lvl1pPr>
          </a:lstStyle>
          <a:p>
            <a:r>
              <a:rPr lang="nl-NL" sz="2700" b="0" dirty="0">
                <a:solidFill>
                  <a:schemeClr val="tx1"/>
                </a:solidFill>
                <a:latin typeface="Lexend Deca ExtraLight"/>
              </a:rPr>
              <a:t>How CBPR </a:t>
            </a:r>
            <a:r>
              <a:rPr lang="nl-NL" sz="2700" b="0" dirty="0" err="1">
                <a:solidFill>
                  <a:schemeClr val="tx1"/>
                </a:solidFill>
                <a:latin typeface="Lexend Deca ExtraLight"/>
              </a:rPr>
              <a:t>can</a:t>
            </a:r>
            <a:r>
              <a:rPr lang="nl-NL" sz="2700" b="0" dirty="0">
                <a:solidFill>
                  <a:schemeClr val="tx1"/>
                </a:solidFill>
                <a:latin typeface="Lexend Deca ExtraLight"/>
              </a:rPr>
              <a:t> help:</a:t>
            </a:r>
            <a:endParaRPr lang="nl-NL" sz="1500" b="0" dirty="0">
              <a:latin typeface="Lexend Deca ExtraLight"/>
            </a:endParaRPr>
          </a:p>
        </p:txBody>
      </p:sp>
      <p:grpSp>
        <p:nvGrpSpPr>
          <p:cNvPr id="3" name="Group 2" descr="Two pie charts: one shows 75 unique visitors gender identity in 2021 (Transmasculine: 17%, Transfeminine: 77%, Did not disclose: 1%); the other shows birth region, with Latin America &amp; Caribbean as the largest group (36%).">
            <a:extLst>
              <a:ext uri="{FF2B5EF4-FFF2-40B4-BE49-F238E27FC236}">
                <a16:creationId xmlns:a16="http://schemas.microsoft.com/office/drawing/2014/main" id="{0551AD69-4561-5298-EC24-28AF21345126}"/>
              </a:ext>
            </a:extLst>
          </p:cNvPr>
          <p:cNvGrpSpPr/>
          <p:nvPr/>
        </p:nvGrpSpPr>
        <p:grpSpPr>
          <a:xfrm>
            <a:off x="330313" y="118396"/>
            <a:ext cx="8195620" cy="5025105"/>
            <a:chOff x="330313" y="118396"/>
            <a:chExt cx="8195620" cy="5025105"/>
          </a:xfrm>
        </p:grpSpPr>
        <p:graphicFrame>
          <p:nvGraphicFramePr>
            <p:cNvPr id="9" name="Grafiek 8">
              <a:extLst>
                <a:ext uri="{FF2B5EF4-FFF2-40B4-BE49-F238E27FC236}">
                  <a16:creationId xmlns:a16="http://schemas.microsoft.com/office/drawing/2014/main" id="{7EB80CB7-64E7-4580-8487-8BC142D22719}"/>
                </a:ext>
              </a:extLst>
            </p:cNvPr>
            <p:cNvGraphicFramePr/>
            <p:nvPr>
              <p:extLst>
                <p:ext uri="{D42A27DB-BD31-4B8C-83A1-F6EECF244321}">
                  <p14:modId xmlns:p14="http://schemas.microsoft.com/office/powerpoint/2010/main" val="1346498393"/>
                </p:ext>
              </p:extLst>
            </p:nvPr>
          </p:nvGraphicFramePr>
          <p:xfrm>
            <a:off x="2006657" y="118396"/>
            <a:ext cx="6358409" cy="2556036"/>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0" name="Grafiek 9">
              <a:extLst>
                <a:ext uri="{FF2B5EF4-FFF2-40B4-BE49-F238E27FC236}">
                  <a16:creationId xmlns:a16="http://schemas.microsoft.com/office/drawing/2014/main" id="{DA45F7F8-7B88-4C46-BF7B-110C5F2C66E7}"/>
                </a:ext>
              </a:extLst>
            </p:cNvPr>
            <p:cNvGraphicFramePr/>
            <p:nvPr>
              <p:extLst>
                <p:ext uri="{D42A27DB-BD31-4B8C-83A1-F6EECF244321}">
                  <p14:modId xmlns:p14="http://schemas.microsoft.com/office/powerpoint/2010/main" val="1836408707"/>
                </p:ext>
              </p:extLst>
            </p:nvPr>
          </p:nvGraphicFramePr>
          <p:xfrm>
            <a:off x="330313" y="2369223"/>
            <a:ext cx="8195620" cy="2774278"/>
          </p:xfrm>
          <a:graphic>
            <a:graphicData uri="http://schemas.openxmlformats.org/drawingml/2006/chart">
              <c:chart xmlns:c="http://schemas.openxmlformats.org/drawingml/2006/chart" xmlns:r="http://schemas.openxmlformats.org/officeDocument/2006/relationships" r:id="rId4"/>
            </a:graphicData>
          </a:graphic>
        </p:graphicFrame>
      </p:grpSp>
      <p:sp>
        <p:nvSpPr>
          <p:cNvPr id="6" name="TextBox 5"/>
          <p:cNvSpPr txBox="1"/>
          <p:nvPr/>
        </p:nvSpPr>
        <p:spPr>
          <a:xfrm>
            <a:off x="118534" y="186932"/>
            <a:ext cx="3335867" cy="923330"/>
          </a:xfrm>
          <a:prstGeom prst="rect">
            <a:avLst/>
          </a:prstGeom>
          <a:noFill/>
        </p:spPr>
        <p:txBody>
          <a:bodyPr wrap="square" rtlCol="0">
            <a:spAutoFit/>
          </a:bodyPr>
          <a:lstStyle/>
          <a:p>
            <a:r>
              <a:rPr lang="en-US" b="1" dirty="0">
                <a:solidFill>
                  <a:srgbClr val="25A2DC"/>
                </a:solidFill>
                <a:latin typeface="Lexend Deca" pitchFamily="2" charset="77"/>
              </a:rPr>
              <a:t>Slides: </a:t>
            </a:r>
            <a:r>
              <a:rPr lang="en-US" b="1" dirty="0" err="1">
                <a:solidFill>
                  <a:srgbClr val="25A2DC"/>
                </a:solidFill>
                <a:latin typeface="Lexend Deca" pitchFamily="2" charset="77"/>
              </a:rPr>
              <a:t>Camiel</a:t>
            </a:r>
            <a:r>
              <a:rPr lang="en-US" b="1" dirty="0">
                <a:solidFill>
                  <a:srgbClr val="25A2DC"/>
                </a:solidFill>
                <a:latin typeface="Lexend Deca" pitchFamily="2" charset="77"/>
              </a:rPr>
              <a:t> Welling</a:t>
            </a:r>
            <a:br>
              <a:rPr lang="en-US" b="1" dirty="0">
                <a:solidFill>
                  <a:srgbClr val="25A2DC"/>
                </a:solidFill>
                <a:latin typeface="Lexend Deca" pitchFamily="2" charset="77"/>
              </a:rPr>
            </a:br>
            <a:r>
              <a:rPr lang="en-US" b="1" dirty="0">
                <a:solidFill>
                  <a:srgbClr val="25A2DC"/>
                </a:solidFill>
                <a:latin typeface="Lexend Deca" pitchFamily="2" charset="77"/>
              </a:rPr>
              <a:t>Fast Track Cities conference 2022</a:t>
            </a:r>
          </a:p>
        </p:txBody>
      </p:sp>
      <p:pic>
        <p:nvPicPr>
          <p:cNvPr id="2" name="Picture 1" descr="A black background with a black square&#10;&#10;AI-generated content may be incorrect.">
            <a:extLst>
              <a:ext uri="{FF2B5EF4-FFF2-40B4-BE49-F238E27FC236}">
                <a16:creationId xmlns:a16="http://schemas.microsoft.com/office/drawing/2014/main" id="{1D72B54C-DB99-3A53-FBD6-8742594BEABA}"/>
              </a:ext>
            </a:extLst>
          </p:cNvPr>
          <p:cNvPicPr>
            <a:picLocks noChangeAspect="1"/>
          </p:cNvPicPr>
          <p:nvPr/>
        </p:nvPicPr>
        <p:blipFill>
          <a:blip r:embed="rId5"/>
          <a:stretch>
            <a:fillRect/>
          </a:stretch>
        </p:blipFill>
        <p:spPr>
          <a:xfrm>
            <a:off x="7410105" y="4491524"/>
            <a:ext cx="1614416" cy="651976"/>
          </a:xfrm>
          <a:prstGeom prst="rect">
            <a:avLst/>
          </a:prstGeom>
        </p:spPr>
      </p:pic>
    </p:spTree>
    <p:extLst>
      <p:ext uri="{BB962C8B-B14F-4D97-AF65-F5344CB8AC3E}">
        <p14:creationId xmlns:p14="http://schemas.microsoft.com/office/powerpoint/2010/main" val="197887221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el 1">
            <a:extLst>
              <a:ext uri="{FF2B5EF4-FFF2-40B4-BE49-F238E27FC236}">
                <a16:creationId xmlns:a16="http://schemas.microsoft.com/office/drawing/2014/main" id="{511EB246-B01F-42CF-AD63-3D1857D194D3}"/>
              </a:ext>
            </a:extLst>
          </p:cNvPr>
          <p:cNvSpPr txBox="1">
            <a:spLocks/>
          </p:cNvSpPr>
          <p:nvPr/>
        </p:nvSpPr>
        <p:spPr>
          <a:xfrm>
            <a:off x="347245" y="1393702"/>
            <a:ext cx="3199167" cy="587214"/>
          </a:xfrm>
          <a:prstGeom prst="rect">
            <a:avLst/>
          </a:prstGeom>
        </p:spPr>
        <p:txBody>
          <a:bodyPr vert="horz" lIns="0" tIns="0" rIns="0" bIns="0" rtlCol="0" anchor="t">
            <a:noAutofit/>
          </a:bodyPr>
          <a:lstStyle>
            <a:lvl1pPr algn="l" defTabSz="914400" rtl="0" eaLnBrk="1" latinLnBrk="0" hangingPunct="1">
              <a:spcBef>
                <a:spcPct val="0"/>
              </a:spcBef>
              <a:buNone/>
              <a:defRPr sz="3500" b="1" kern="1200">
                <a:solidFill>
                  <a:schemeClr val="accent1"/>
                </a:solidFill>
                <a:latin typeface="+mj-lt"/>
                <a:ea typeface="+mj-ea"/>
                <a:cs typeface="+mj-cs"/>
              </a:defRPr>
            </a:lvl1pPr>
          </a:lstStyle>
          <a:p>
            <a:r>
              <a:rPr lang="nl-NL" sz="2700" b="0" dirty="0">
                <a:solidFill>
                  <a:schemeClr val="tx1"/>
                </a:solidFill>
                <a:latin typeface="Lexend Deca ExtraLight"/>
              </a:rPr>
              <a:t>How CBPR </a:t>
            </a:r>
            <a:r>
              <a:rPr lang="nl-NL" sz="2700" b="0" dirty="0" err="1">
                <a:solidFill>
                  <a:schemeClr val="tx1"/>
                </a:solidFill>
                <a:latin typeface="Lexend Deca ExtraLight"/>
              </a:rPr>
              <a:t>can</a:t>
            </a:r>
            <a:r>
              <a:rPr lang="nl-NL" sz="2700" b="0" dirty="0">
                <a:solidFill>
                  <a:schemeClr val="tx1"/>
                </a:solidFill>
                <a:latin typeface="Lexend Deca ExtraLight"/>
              </a:rPr>
              <a:t> help:</a:t>
            </a:r>
            <a:endParaRPr lang="nl-NL" sz="1500" b="0" dirty="0">
              <a:latin typeface="Lexend Deca ExtraLight"/>
            </a:endParaRPr>
          </a:p>
        </p:txBody>
      </p:sp>
      <p:grpSp>
        <p:nvGrpSpPr>
          <p:cNvPr id="4" name="Group 3" descr="A slide showing a pie chart and a bar graph about barriers to regular care. The main barriers are refugee status, history of sex work, not being proficient in English or Dutch, house- or homelessness, and undocumented status. Most had no prior visit to the Center for Sexual Health.&#10;">
            <a:extLst>
              <a:ext uri="{FF2B5EF4-FFF2-40B4-BE49-F238E27FC236}">
                <a16:creationId xmlns:a16="http://schemas.microsoft.com/office/drawing/2014/main" id="{9A9D68DA-021B-7378-9319-6A40DDEB2E6B}"/>
              </a:ext>
            </a:extLst>
          </p:cNvPr>
          <p:cNvGrpSpPr/>
          <p:nvPr/>
        </p:nvGrpSpPr>
        <p:grpSpPr>
          <a:xfrm>
            <a:off x="1391475" y="97436"/>
            <a:ext cx="6919597" cy="4941198"/>
            <a:chOff x="1391475" y="97436"/>
            <a:chExt cx="6919597" cy="4941198"/>
          </a:xfrm>
        </p:grpSpPr>
        <p:graphicFrame>
          <p:nvGraphicFramePr>
            <p:cNvPr id="9" name="Grafiek 8">
              <a:extLst>
                <a:ext uri="{FF2B5EF4-FFF2-40B4-BE49-F238E27FC236}">
                  <a16:creationId xmlns:a16="http://schemas.microsoft.com/office/drawing/2014/main" id="{7EB80CB7-64E7-4580-8487-8BC142D22719}"/>
                </a:ext>
              </a:extLst>
            </p:cNvPr>
            <p:cNvGraphicFramePr/>
            <p:nvPr>
              <p:extLst>
                <p:ext uri="{D42A27DB-BD31-4B8C-83A1-F6EECF244321}">
                  <p14:modId xmlns:p14="http://schemas.microsoft.com/office/powerpoint/2010/main" val="1038603099"/>
                </p:ext>
              </p:extLst>
            </p:nvPr>
          </p:nvGraphicFramePr>
          <p:xfrm>
            <a:off x="2884108" y="97436"/>
            <a:ext cx="5426964" cy="2774277"/>
          </p:xfrm>
          <a:graphic>
            <a:graphicData uri="http://schemas.openxmlformats.org/drawingml/2006/chart">
              <c:chart xmlns:c="http://schemas.openxmlformats.org/drawingml/2006/chart" xmlns:r="http://schemas.openxmlformats.org/officeDocument/2006/relationships" r:id="rId2"/>
            </a:graphicData>
          </a:graphic>
        </p:graphicFrame>
        <p:graphicFrame>
          <p:nvGraphicFramePr>
            <p:cNvPr id="10" name="Grafiek 9">
              <a:extLst>
                <a:ext uri="{FF2B5EF4-FFF2-40B4-BE49-F238E27FC236}">
                  <a16:creationId xmlns:a16="http://schemas.microsoft.com/office/drawing/2014/main" id="{DA45F7F8-7B88-4C46-BF7B-110C5F2C66E7}"/>
                </a:ext>
              </a:extLst>
            </p:cNvPr>
            <p:cNvGraphicFramePr/>
            <p:nvPr>
              <p:extLst>
                <p:ext uri="{D42A27DB-BD31-4B8C-83A1-F6EECF244321}">
                  <p14:modId xmlns:p14="http://schemas.microsoft.com/office/powerpoint/2010/main" val="50598443"/>
                </p:ext>
              </p:extLst>
            </p:nvPr>
          </p:nvGraphicFramePr>
          <p:xfrm>
            <a:off x="1391475" y="2264356"/>
            <a:ext cx="6736941" cy="2774278"/>
          </p:xfrm>
          <a:graphic>
            <a:graphicData uri="http://schemas.openxmlformats.org/drawingml/2006/chart">
              <c:chart xmlns:c="http://schemas.openxmlformats.org/drawingml/2006/chart" xmlns:r="http://schemas.openxmlformats.org/officeDocument/2006/relationships" r:id="rId3"/>
            </a:graphicData>
          </a:graphic>
        </p:graphicFrame>
      </p:grpSp>
      <p:sp>
        <p:nvSpPr>
          <p:cNvPr id="6" name="TextBox 5"/>
          <p:cNvSpPr txBox="1"/>
          <p:nvPr/>
        </p:nvSpPr>
        <p:spPr>
          <a:xfrm>
            <a:off x="118534" y="186932"/>
            <a:ext cx="3335867" cy="923330"/>
          </a:xfrm>
          <a:prstGeom prst="rect">
            <a:avLst/>
          </a:prstGeom>
          <a:noFill/>
        </p:spPr>
        <p:txBody>
          <a:bodyPr wrap="square" rtlCol="0">
            <a:spAutoFit/>
          </a:bodyPr>
          <a:lstStyle/>
          <a:p>
            <a:r>
              <a:rPr lang="en-US" b="1" dirty="0">
                <a:solidFill>
                  <a:srgbClr val="25A2DC"/>
                </a:solidFill>
                <a:latin typeface="Lexend Deca" pitchFamily="2" charset="77"/>
              </a:rPr>
              <a:t>Slides: </a:t>
            </a:r>
            <a:r>
              <a:rPr lang="en-US" b="1" dirty="0" err="1">
                <a:solidFill>
                  <a:srgbClr val="25A2DC"/>
                </a:solidFill>
                <a:latin typeface="Lexend Deca" pitchFamily="2" charset="77"/>
              </a:rPr>
              <a:t>Camiel</a:t>
            </a:r>
            <a:r>
              <a:rPr lang="en-US" b="1" dirty="0">
                <a:solidFill>
                  <a:srgbClr val="25A2DC"/>
                </a:solidFill>
                <a:latin typeface="Lexend Deca" pitchFamily="2" charset="77"/>
              </a:rPr>
              <a:t> Welling</a:t>
            </a:r>
            <a:br>
              <a:rPr lang="en-US" b="1" dirty="0">
                <a:solidFill>
                  <a:srgbClr val="25A2DC"/>
                </a:solidFill>
                <a:latin typeface="Lexend Deca" pitchFamily="2" charset="77"/>
              </a:rPr>
            </a:br>
            <a:r>
              <a:rPr lang="en-US" b="1" dirty="0">
                <a:solidFill>
                  <a:srgbClr val="25A2DC"/>
                </a:solidFill>
                <a:latin typeface="Lexend Deca" pitchFamily="2" charset="77"/>
              </a:rPr>
              <a:t>Fast Track Cities conference 2022</a:t>
            </a:r>
          </a:p>
        </p:txBody>
      </p:sp>
      <p:pic>
        <p:nvPicPr>
          <p:cNvPr id="2" name="Picture 1" descr="A black background with a black square&#10;&#10;AI-generated content may be incorrect.">
            <a:extLst>
              <a:ext uri="{FF2B5EF4-FFF2-40B4-BE49-F238E27FC236}">
                <a16:creationId xmlns:a16="http://schemas.microsoft.com/office/drawing/2014/main" id="{8CD0E6AA-D5DD-4BB7-4C98-F323FA555717}"/>
              </a:ext>
            </a:extLst>
          </p:cNvPr>
          <p:cNvPicPr>
            <a:picLocks noChangeAspect="1"/>
          </p:cNvPicPr>
          <p:nvPr/>
        </p:nvPicPr>
        <p:blipFill>
          <a:blip r:embed="rId4"/>
          <a:stretch>
            <a:fillRect/>
          </a:stretch>
        </p:blipFill>
        <p:spPr>
          <a:xfrm>
            <a:off x="7410105" y="4491524"/>
            <a:ext cx="1614416" cy="651976"/>
          </a:xfrm>
          <a:prstGeom prst="rect">
            <a:avLst/>
          </a:prstGeom>
        </p:spPr>
      </p:pic>
    </p:spTree>
    <p:extLst>
      <p:ext uri="{BB962C8B-B14F-4D97-AF65-F5344CB8AC3E}">
        <p14:creationId xmlns:p14="http://schemas.microsoft.com/office/powerpoint/2010/main" val="286882991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0001" y="467921"/>
            <a:ext cx="8326799" cy="567000"/>
          </a:xfrm>
        </p:spPr>
        <p:txBody>
          <a:bodyPr>
            <a:noAutofit/>
          </a:bodyPr>
          <a:lstStyle/>
          <a:p>
            <a:r>
              <a:rPr lang="en-US" sz="2200" dirty="0">
                <a:latin typeface="Lexend Deca" pitchFamily="2" charset="77"/>
              </a:rPr>
              <a:t>RQ: </a:t>
            </a:r>
            <a:r>
              <a:rPr lang="en-US" sz="2200" dirty="0">
                <a:latin typeface="Lexend Deca" pitchFamily="2" charset="77"/>
                <a:cs typeface="Leelawadee UI" panose="020B0502040204020203" pitchFamily="34" charset="-34"/>
              </a:rPr>
              <a:t>In-depth</a:t>
            </a:r>
            <a:r>
              <a:rPr lang="en-US" sz="2200" dirty="0">
                <a:latin typeface="Lexend Deca" pitchFamily="2" charset="77"/>
              </a:rPr>
              <a:t> explorations barriers to care among trans migrants</a:t>
            </a:r>
          </a:p>
        </p:txBody>
      </p:sp>
      <p:sp>
        <p:nvSpPr>
          <p:cNvPr id="12" name="Content Placeholder 2"/>
          <p:cNvSpPr>
            <a:spLocks noGrp="1"/>
          </p:cNvSpPr>
          <p:nvPr>
            <p:ph idx="1"/>
          </p:nvPr>
        </p:nvSpPr>
        <p:spPr>
          <a:xfrm>
            <a:off x="360001" y="1482292"/>
            <a:ext cx="4731744" cy="2823570"/>
          </a:xfrm>
        </p:spPr>
        <p:txBody>
          <a:bodyPr/>
          <a:lstStyle/>
          <a:p>
            <a:pPr marL="0" indent="0">
              <a:lnSpc>
                <a:spcPct val="90000"/>
              </a:lnSpc>
              <a:spcBef>
                <a:spcPts val="1000"/>
              </a:spcBef>
              <a:buClr>
                <a:schemeClr val="accent1"/>
              </a:buClr>
              <a:buSzPct val="80000"/>
              <a:buNone/>
            </a:pPr>
            <a:r>
              <a:rPr lang="en-US" sz="2400" b="1" dirty="0">
                <a:latin typeface="Lexend Deca ExtraLight"/>
                <a:sym typeface="Wingdings" panose="05000000000000000000" pitchFamily="2" charset="2"/>
              </a:rPr>
              <a:t>! </a:t>
            </a:r>
            <a:r>
              <a:rPr lang="en-US" sz="2000" dirty="0">
                <a:latin typeface="Lexend Deca ExtraLight"/>
                <a:sym typeface="Wingdings" panose="05000000000000000000" pitchFamily="2" charset="2"/>
              </a:rPr>
              <a:t>although </a:t>
            </a:r>
            <a:r>
              <a:rPr lang="en-US" sz="2000" dirty="0">
                <a:latin typeface="Lexend Deca ExtraLight"/>
              </a:rPr>
              <a:t>RQ not initiated directly by community, it was a </a:t>
            </a:r>
            <a:r>
              <a:rPr lang="en-US" sz="2000" b="1" dirty="0">
                <a:latin typeface="Lexend Deca SemiBold" pitchFamily="2" charset="77"/>
              </a:rPr>
              <a:t>response to community dynamics </a:t>
            </a:r>
            <a:r>
              <a:rPr lang="en-US" sz="2000" dirty="0">
                <a:latin typeface="Lexend Deca ExtraLight"/>
                <a:sym typeface="Wingdings" panose="05000000000000000000" pitchFamily="2" charset="2"/>
              </a:rPr>
              <a:t>that led to starting the co-led Trans Clinic</a:t>
            </a:r>
            <a:r>
              <a:rPr lang="en-US" sz="2000" b="1" dirty="0">
                <a:latin typeface="Lexend Deca ExtraLight"/>
                <a:sym typeface="Wingdings" panose="05000000000000000000" pitchFamily="2" charset="2"/>
              </a:rPr>
              <a:t> </a:t>
            </a:r>
            <a:r>
              <a:rPr lang="en-US" sz="2000" dirty="0">
                <a:latin typeface="Lexend Deca ExtraLight"/>
                <a:sym typeface="Wingdings" panose="05000000000000000000" pitchFamily="2" charset="2"/>
              </a:rPr>
              <a:t>&amp; this specific RQ </a:t>
            </a:r>
            <a:r>
              <a:rPr lang="en-US" sz="2000" b="1" dirty="0">
                <a:latin typeface="Lexend Deca SemiBold" pitchFamily="2" charset="77"/>
                <a:sym typeface="Wingdings" panose="05000000000000000000" pitchFamily="2" charset="2"/>
              </a:rPr>
              <a:t>to be able to advocate for change</a:t>
            </a:r>
            <a:br>
              <a:rPr lang="en-US" sz="2000" b="1" dirty="0">
                <a:solidFill>
                  <a:schemeClr val="accent1"/>
                </a:solidFill>
                <a:latin typeface="Lexend Deca ExtraLight"/>
                <a:sym typeface="Wingdings" panose="05000000000000000000" pitchFamily="2" charset="2"/>
              </a:rPr>
            </a:br>
            <a:endParaRPr lang="en-US" sz="2000" b="1" dirty="0">
              <a:latin typeface="Lexend Deca ExtraLight"/>
            </a:endParaRPr>
          </a:p>
          <a:p>
            <a:endParaRPr lang="en-US" sz="2000" dirty="0"/>
          </a:p>
          <a:p>
            <a:endParaRPr lang="en-US" sz="2000" dirty="0"/>
          </a:p>
          <a:p>
            <a:endParaRPr lang="en-US" sz="2000" dirty="0"/>
          </a:p>
          <a:p>
            <a:endParaRPr lang="en-US" sz="2000" dirty="0"/>
          </a:p>
        </p:txBody>
      </p:sp>
      <p:grpSp>
        <p:nvGrpSpPr>
          <p:cNvPr id="16" name="Group 15"/>
          <p:cNvGrpSpPr/>
          <p:nvPr/>
        </p:nvGrpSpPr>
        <p:grpSpPr>
          <a:xfrm>
            <a:off x="5091745" y="1220340"/>
            <a:ext cx="3347474" cy="3347474"/>
            <a:chOff x="1105534" y="0"/>
            <a:chExt cx="3921810" cy="3921810"/>
          </a:xfrm>
        </p:grpSpPr>
        <p:sp>
          <p:nvSpPr>
            <p:cNvPr id="17" name="Oval 16"/>
            <p:cNvSpPr/>
            <p:nvPr/>
          </p:nvSpPr>
          <p:spPr>
            <a:xfrm>
              <a:off x="1105534" y="0"/>
              <a:ext cx="3921810" cy="3921810"/>
            </a:xfrm>
            <a:prstGeom prst="ellipse">
              <a:avLst/>
            </a:prstGeom>
            <a:solidFill>
              <a:schemeClr val="bg1"/>
            </a:solidFill>
            <a:ln>
              <a:solidFill>
                <a:schemeClr val="tx1"/>
              </a:solid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GB"/>
            </a:p>
          </p:txBody>
        </p:sp>
        <p:sp>
          <p:nvSpPr>
            <p:cNvPr id="18" name="Oval 4"/>
            <p:cNvSpPr txBox="1"/>
            <p:nvPr/>
          </p:nvSpPr>
          <p:spPr>
            <a:xfrm>
              <a:off x="1679870" y="649214"/>
              <a:ext cx="2773138" cy="2698259"/>
            </a:xfrm>
            <a:prstGeom prst="rect">
              <a:avLst/>
            </a:prstGeom>
            <a:ln>
              <a:solidFill>
                <a:schemeClr val="bg1"/>
              </a:solidFill>
            </a:ln>
          </p:spPr>
          <p:style>
            <a:lnRef idx="0">
              <a:scrgbClr r="0" g="0" b="0"/>
            </a:lnRef>
            <a:fillRef idx="0">
              <a:scrgbClr r="0" g="0" b="0"/>
            </a:fillRef>
            <a:effectRef idx="0">
              <a:scrgbClr r="0" g="0" b="0"/>
            </a:effectRef>
            <a:fontRef idx="minor">
              <a:schemeClr val="lt1"/>
            </a:fontRef>
          </p:style>
          <p:txBody>
            <a:bodyPr spcFirstLastPara="0" vert="horz" wrap="square" lIns="40640" tIns="40640" rIns="40640" bIns="40640" numCol="1" spcCol="1270" anchor="ctr" anchorCtr="0">
              <a:noAutofit/>
            </a:bodyPr>
            <a:lstStyle/>
            <a:p>
              <a:pPr lvl="0" defTabSz="1422400">
                <a:lnSpc>
                  <a:spcPct val="90000"/>
                </a:lnSpc>
                <a:spcBef>
                  <a:spcPct val="0"/>
                </a:spcBef>
                <a:spcAft>
                  <a:spcPct val="35000"/>
                </a:spcAft>
              </a:pPr>
              <a:r>
                <a:rPr lang="en-US" sz="2800" dirty="0">
                  <a:solidFill>
                    <a:schemeClr val="tx1"/>
                  </a:solidFill>
                  <a:latin typeface="Lexend Deca ExtraLight"/>
                </a:rPr>
                <a:t>Designing the research and policy questions</a:t>
              </a:r>
            </a:p>
          </p:txBody>
        </p:sp>
      </p:grpSp>
      <p:pic>
        <p:nvPicPr>
          <p:cNvPr id="3" name="Picture 2" descr="A black background with a black square&#10;&#10;AI-generated content may be incorrect.">
            <a:extLst>
              <a:ext uri="{FF2B5EF4-FFF2-40B4-BE49-F238E27FC236}">
                <a16:creationId xmlns:a16="http://schemas.microsoft.com/office/drawing/2014/main" id="{606D9717-4C54-2D2F-6C33-48C223DAA37F}"/>
              </a:ext>
            </a:extLst>
          </p:cNvPr>
          <p:cNvPicPr>
            <a:picLocks noChangeAspect="1"/>
          </p:cNvPicPr>
          <p:nvPr/>
        </p:nvPicPr>
        <p:blipFill>
          <a:blip r:embed="rId3"/>
          <a:stretch>
            <a:fillRect/>
          </a:stretch>
        </p:blipFill>
        <p:spPr>
          <a:xfrm>
            <a:off x="7410105" y="4491524"/>
            <a:ext cx="1614416" cy="651976"/>
          </a:xfrm>
          <a:prstGeom prst="rect">
            <a:avLst/>
          </a:prstGeom>
        </p:spPr>
      </p:pic>
    </p:spTree>
    <p:extLst>
      <p:ext uri="{BB962C8B-B14F-4D97-AF65-F5344CB8AC3E}">
        <p14:creationId xmlns:p14="http://schemas.microsoft.com/office/powerpoint/2010/main" val="377292786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Subtitle 12">
            <a:extLst>
              <a:ext uri="{FF2B5EF4-FFF2-40B4-BE49-F238E27FC236}">
                <a16:creationId xmlns:a16="http://schemas.microsoft.com/office/drawing/2014/main" id="{9E2C8A01-6EDC-4956-97ED-E612620CADC9}"/>
              </a:ext>
            </a:extLst>
          </p:cNvPr>
          <p:cNvSpPr txBox="1">
            <a:spLocks/>
          </p:cNvSpPr>
          <p:nvPr/>
        </p:nvSpPr>
        <p:spPr>
          <a:xfrm>
            <a:off x="1535243" y="1282885"/>
            <a:ext cx="3066276" cy="1535202"/>
          </a:xfrm>
          <a:prstGeom prst="rect">
            <a:avLst/>
          </a:prstGeom>
        </p:spPr>
        <p:txBody>
          <a:bodyPr vert="horz" lIns="91440" tIns="45720" rIns="91440" bIns="45720" numCol="2" rtlCol="0">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pPr marL="0" indent="0">
              <a:buNone/>
            </a:pPr>
            <a:r>
              <a:rPr lang="en-GB" sz="1000" b="1" dirty="0">
                <a:solidFill>
                  <a:schemeClr val="tx1"/>
                </a:solidFill>
                <a:latin typeface="Lexend Deca SemiBold" pitchFamily="2" charset="77"/>
              </a:rPr>
              <a:t>Ali Jawad</a:t>
            </a:r>
            <a:br>
              <a:rPr lang="en-GB" sz="1000" b="1" dirty="0">
                <a:solidFill>
                  <a:schemeClr val="tx1"/>
                </a:solidFill>
                <a:latin typeface="Lexend Deca ExtraLight"/>
              </a:rPr>
            </a:br>
            <a:r>
              <a:rPr lang="en-GB" sz="1000" dirty="0">
                <a:solidFill>
                  <a:schemeClr val="tx1"/>
                </a:solidFill>
                <a:latin typeface="Lexend Deca ExtraLight"/>
              </a:rPr>
              <a:t>They/Them</a:t>
            </a:r>
          </a:p>
          <a:p>
            <a:pPr marL="0" indent="0">
              <a:buNone/>
            </a:pPr>
            <a:r>
              <a:rPr lang="en-GB" sz="1000" dirty="0">
                <a:solidFill>
                  <a:schemeClr val="tx1"/>
                </a:solidFill>
                <a:latin typeface="Lexend Deca ExtraLight"/>
              </a:rPr>
              <a:t>Member Trans United Europe, Music therapist</a:t>
            </a:r>
          </a:p>
          <a:p>
            <a:pPr marL="0" indent="0">
              <a:buNone/>
            </a:pPr>
            <a:r>
              <a:rPr lang="en-GB" sz="1000" dirty="0">
                <a:solidFill>
                  <a:schemeClr val="tx1"/>
                </a:solidFill>
                <a:latin typeface="Lexend Deca ExtraLight"/>
              </a:rPr>
              <a:t>Role: data collection, interpretation, </a:t>
            </a:r>
            <a:br>
              <a:rPr lang="en-GB" sz="1000" dirty="0">
                <a:solidFill>
                  <a:schemeClr val="tx1"/>
                </a:solidFill>
                <a:latin typeface="Lexend Deca ExtraLight"/>
              </a:rPr>
            </a:br>
            <a:r>
              <a:rPr lang="en-GB" sz="1000" dirty="0">
                <a:solidFill>
                  <a:schemeClr val="tx1"/>
                </a:solidFill>
                <a:latin typeface="Lexend Deca ExtraLight"/>
              </a:rPr>
              <a:t>dissemination</a:t>
            </a:r>
          </a:p>
          <a:p>
            <a:pPr marL="0" indent="0" algn="r">
              <a:buNone/>
            </a:pPr>
            <a:endParaRPr lang="en-GB" sz="1000" b="1" dirty="0">
              <a:solidFill>
                <a:schemeClr val="tx1"/>
              </a:solidFill>
              <a:latin typeface="Lexend Deca ExtraLight"/>
            </a:endParaRPr>
          </a:p>
          <a:p>
            <a:pPr marL="0" indent="0" algn="r">
              <a:buNone/>
            </a:pPr>
            <a:endParaRPr lang="en-GB" sz="1000" b="1" dirty="0">
              <a:solidFill>
                <a:schemeClr val="tx1"/>
              </a:solidFill>
              <a:latin typeface="Lexend Deca ExtraLight"/>
            </a:endParaRPr>
          </a:p>
          <a:p>
            <a:pPr marL="0" indent="0" algn="r">
              <a:buNone/>
            </a:pPr>
            <a:r>
              <a:rPr lang="en-GB" sz="1000" b="1" dirty="0">
                <a:solidFill>
                  <a:schemeClr val="tx1"/>
                </a:solidFill>
                <a:latin typeface="Lexend Deca SemiBold" pitchFamily="2" charset="77"/>
              </a:rPr>
              <a:t>Sabrina Sanchez</a:t>
            </a:r>
            <a:br>
              <a:rPr lang="en-GB" sz="1000" b="1" dirty="0">
                <a:solidFill>
                  <a:schemeClr val="tx1"/>
                </a:solidFill>
                <a:latin typeface="Lexend Deca ExtraLight"/>
              </a:rPr>
            </a:br>
            <a:r>
              <a:rPr lang="en-GB" sz="1000" dirty="0">
                <a:solidFill>
                  <a:schemeClr val="tx1"/>
                </a:solidFill>
                <a:latin typeface="Lexend Deca ExtraLight"/>
              </a:rPr>
              <a:t>She/Her</a:t>
            </a:r>
          </a:p>
          <a:p>
            <a:pPr marL="0" indent="0" algn="r">
              <a:buNone/>
            </a:pPr>
            <a:r>
              <a:rPr lang="en-GB" sz="1000" dirty="0">
                <a:solidFill>
                  <a:schemeClr val="tx1"/>
                </a:solidFill>
                <a:latin typeface="Lexend Deca ExtraLight"/>
              </a:rPr>
              <a:t>Director European</a:t>
            </a:r>
            <a:br>
              <a:rPr lang="en-GB" sz="1000" dirty="0">
                <a:solidFill>
                  <a:schemeClr val="tx1"/>
                </a:solidFill>
                <a:latin typeface="Lexend Deca ExtraLight"/>
              </a:rPr>
            </a:br>
            <a:r>
              <a:rPr lang="en-GB" sz="1000" dirty="0">
                <a:solidFill>
                  <a:schemeClr val="tx1"/>
                </a:solidFill>
                <a:latin typeface="Lexend Deca ExtraLight"/>
              </a:rPr>
              <a:t>	Sex Work Alliance</a:t>
            </a:r>
          </a:p>
          <a:p>
            <a:pPr marL="0" indent="0" algn="r">
              <a:buNone/>
            </a:pPr>
            <a:r>
              <a:rPr lang="en-GB" sz="1000" dirty="0">
                <a:solidFill>
                  <a:schemeClr val="tx1"/>
                </a:solidFill>
                <a:latin typeface="Lexend Deca ExtraLight"/>
              </a:rPr>
              <a:t>Role: data collection, interpretation, </a:t>
            </a:r>
            <a:br>
              <a:rPr lang="en-GB" sz="1000" dirty="0">
                <a:solidFill>
                  <a:schemeClr val="tx1"/>
                </a:solidFill>
                <a:latin typeface="Lexend Deca ExtraLight"/>
              </a:rPr>
            </a:br>
            <a:r>
              <a:rPr lang="en-GB" sz="1000" dirty="0">
                <a:solidFill>
                  <a:schemeClr val="tx1"/>
                </a:solidFill>
                <a:latin typeface="Lexend Deca ExtraLight"/>
              </a:rPr>
              <a:t> dissemination</a:t>
            </a:r>
          </a:p>
          <a:p>
            <a:pPr marL="0" indent="0" algn="r">
              <a:buNone/>
            </a:pPr>
            <a:r>
              <a:rPr lang="en-GB" sz="1000" dirty="0">
                <a:solidFill>
                  <a:schemeClr val="tx1"/>
                </a:solidFill>
                <a:latin typeface="Lexend Deca ExtraLight"/>
              </a:rPr>
              <a:t>  	</a:t>
            </a:r>
          </a:p>
        </p:txBody>
      </p:sp>
      <p:sp>
        <p:nvSpPr>
          <p:cNvPr id="28" name="Subtitle 12">
            <a:extLst>
              <a:ext uri="{FF2B5EF4-FFF2-40B4-BE49-F238E27FC236}">
                <a16:creationId xmlns:a16="http://schemas.microsoft.com/office/drawing/2014/main" id="{DCE793C6-8C9A-4605-982F-E0E33FB512C0}"/>
              </a:ext>
            </a:extLst>
          </p:cNvPr>
          <p:cNvSpPr txBox="1">
            <a:spLocks/>
          </p:cNvSpPr>
          <p:nvPr/>
        </p:nvSpPr>
        <p:spPr>
          <a:xfrm>
            <a:off x="1584847" y="2926033"/>
            <a:ext cx="3016671" cy="1825849"/>
          </a:xfrm>
          <a:prstGeom prst="rect">
            <a:avLst/>
          </a:prstGeom>
        </p:spPr>
        <p:txBody>
          <a:bodyPr vert="horz" lIns="91440" tIns="45720" rIns="91440" bIns="45720" numCol="2" rtlCol="0">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pPr marL="0" indent="0">
              <a:buNone/>
            </a:pPr>
            <a:r>
              <a:rPr lang="en-GB" sz="1000" b="1" dirty="0">
                <a:solidFill>
                  <a:schemeClr val="tx1"/>
                </a:solidFill>
                <a:latin typeface="Lexend Deca SemiBold" pitchFamily="2" charset="77"/>
              </a:rPr>
              <a:t>Ella Smith Jr</a:t>
            </a:r>
            <a:br>
              <a:rPr lang="en-GB" sz="1000" b="1" dirty="0">
                <a:solidFill>
                  <a:schemeClr val="tx1"/>
                </a:solidFill>
                <a:latin typeface="Lexend Deca ExtraLight"/>
              </a:rPr>
            </a:br>
            <a:r>
              <a:rPr lang="en-GB" sz="1000" dirty="0">
                <a:solidFill>
                  <a:schemeClr val="tx1"/>
                </a:solidFill>
                <a:latin typeface="Lexend Deca ExtraLight"/>
              </a:rPr>
              <a:t>They/Them</a:t>
            </a:r>
          </a:p>
          <a:p>
            <a:pPr marL="0" indent="0">
              <a:buNone/>
            </a:pPr>
            <a:r>
              <a:rPr lang="en-GB" sz="1000" dirty="0">
                <a:solidFill>
                  <a:schemeClr val="tx1"/>
                </a:solidFill>
                <a:latin typeface="Lexend Deca ExtraLight"/>
              </a:rPr>
              <a:t>Member </a:t>
            </a:r>
            <a:r>
              <a:rPr lang="en-GB" sz="1000" dirty="0" err="1">
                <a:solidFill>
                  <a:schemeClr val="tx1"/>
                </a:solidFill>
                <a:latin typeface="Lexend Deca ExtraLight"/>
              </a:rPr>
              <a:t>Colored</a:t>
            </a:r>
            <a:r>
              <a:rPr lang="en-GB" sz="1000" dirty="0">
                <a:solidFill>
                  <a:schemeClr val="tx1"/>
                </a:solidFill>
                <a:latin typeface="Lexend Deca ExtraLight"/>
              </a:rPr>
              <a:t> </a:t>
            </a:r>
            <a:br>
              <a:rPr lang="en-GB" sz="1000" dirty="0">
                <a:solidFill>
                  <a:schemeClr val="tx1"/>
                </a:solidFill>
                <a:latin typeface="Lexend Deca ExtraLight"/>
              </a:rPr>
            </a:br>
            <a:r>
              <a:rPr lang="en-GB" sz="1000" dirty="0" err="1">
                <a:solidFill>
                  <a:schemeClr val="tx1"/>
                </a:solidFill>
                <a:latin typeface="Lexend Deca ExtraLight"/>
              </a:rPr>
              <a:t>Qollective</a:t>
            </a:r>
            <a:r>
              <a:rPr lang="en-GB" sz="1000" dirty="0">
                <a:solidFill>
                  <a:schemeClr val="tx1"/>
                </a:solidFill>
                <a:latin typeface="Lexend Deca ExtraLight"/>
              </a:rPr>
              <a:t>, teacher intersectionality, tattoo artist</a:t>
            </a:r>
          </a:p>
          <a:p>
            <a:pPr marL="0" indent="0">
              <a:buNone/>
            </a:pPr>
            <a:r>
              <a:rPr lang="en-GB" sz="1000" dirty="0">
                <a:solidFill>
                  <a:schemeClr val="tx1"/>
                </a:solidFill>
                <a:latin typeface="Lexend Deca ExtraLight"/>
              </a:rPr>
              <a:t>Role: data collection, interpretation, community dissemination</a:t>
            </a:r>
          </a:p>
          <a:p>
            <a:pPr marL="0" indent="0">
              <a:buNone/>
            </a:pPr>
            <a:endParaRPr lang="en-GB" sz="1000" dirty="0">
              <a:solidFill>
                <a:schemeClr val="tx1"/>
              </a:solidFill>
              <a:latin typeface="Lexend Deca ExtraLight"/>
            </a:endParaRPr>
          </a:p>
          <a:p>
            <a:pPr marL="0" indent="0">
              <a:buNone/>
            </a:pPr>
            <a:endParaRPr lang="en-GB" sz="1000" dirty="0">
              <a:solidFill>
                <a:schemeClr val="tx1"/>
              </a:solidFill>
              <a:latin typeface="Lexend Deca ExtraLight"/>
            </a:endParaRPr>
          </a:p>
          <a:p>
            <a:pPr marL="0" indent="0">
              <a:buNone/>
            </a:pPr>
            <a:endParaRPr lang="en-GB" sz="1000" dirty="0">
              <a:solidFill>
                <a:schemeClr val="tx1"/>
              </a:solidFill>
              <a:latin typeface="Lexend Deca ExtraLight"/>
            </a:endParaRPr>
          </a:p>
          <a:p>
            <a:pPr marL="0" indent="0" algn="r">
              <a:buNone/>
            </a:pPr>
            <a:r>
              <a:rPr lang="en-GB" sz="1000" b="1" dirty="0" err="1">
                <a:solidFill>
                  <a:schemeClr val="tx1"/>
                </a:solidFill>
                <a:latin typeface="Lexend Deca SemiBold" pitchFamily="2" charset="77"/>
              </a:rPr>
              <a:t>Raagini</a:t>
            </a:r>
            <a:r>
              <a:rPr lang="en-GB" sz="1000" b="1" dirty="0">
                <a:solidFill>
                  <a:schemeClr val="tx1"/>
                </a:solidFill>
                <a:latin typeface="Lexend Deca SemiBold" pitchFamily="2" charset="77"/>
              </a:rPr>
              <a:t> Bora</a:t>
            </a:r>
            <a:br>
              <a:rPr lang="en-GB" sz="1000" b="1" dirty="0">
                <a:solidFill>
                  <a:schemeClr val="tx1"/>
                </a:solidFill>
                <a:latin typeface="Lexend Deca ExtraLight"/>
              </a:rPr>
            </a:br>
            <a:r>
              <a:rPr lang="en-GB" sz="1000" dirty="0">
                <a:solidFill>
                  <a:schemeClr val="tx1"/>
                </a:solidFill>
                <a:latin typeface="Lexend Deca ExtraLight"/>
              </a:rPr>
              <a:t>She/Her</a:t>
            </a:r>
          </a:p>
          <a:p>
            <a:pPr marL="0" indent="0" algn="r">
              <a:buNone/>
            </a:pPr>
            <a:r>
              <a:rPr lang="en-GB" sz="1000" dirty="0">
                <a:solidFill>
                  <a:schemeClr val="tx1"/>
                </a:solidFill>
                <a:latin typeface="Lexend Deca ExtraLight"/>
              </a:rPr>
              <a:t>Social science </a:t>
            </a:r>
            <a:br>
              <a:rPr lang="en-GB" sz="1000" dirty="0">
                <a:solidFill>
                  <a:schemeClr val="tx1"/>
                </a:solidFill>
                <a:latin typeface="Lexend Deca ExtraLight"/>
              </a:rPr>
            </a:br>
            <a:r>
              <a:rPr lang="en-GB" sz="1000" dirty="0">
                <a:solidFill>
                  <a:schemeClr val="tx1"/>
                </a:solidFill>
                <a:latin typeface="Lexend Deca ExtraLight"/>
              </a:rPr>
              <a:t>	researcher </a:t>
            </a:r>
            <a:r>
              <a:rPr lang="en-GB" sz="1000" dirty="0" err="1">
                <a:solidFill>
                  <a:schemeClr val="tx1"/>
                </a:solidFill>
                <a:latin typeface="Lexend Deca ExtraLight"/>
              </a:rPr>
              <a:t>Fite</a:t>
            </a:r>
            <a:r>
              <a:rPr lang="en-GB" sz="1000" dirty="0">
                <a:solidFill>
                  <a:schemeClr val="tx1"/>
                </a:solidFill>
                <a:latin typeface="Lexend Deca ExtraLight"/>
              </a:rPr>
              <a:t> Club</a:t>
            </a:r>
          </a:p>
          <a:p>
            <a:pPr marL="0" indent="0" algn="r">
              <a:buNone/>
            </a:pPr>
            <a:br>
              <a:rPr lang="en-GB" sz="1000" dirty="0">
                <a:solidFill>
                  <a:schemeClr val="tx1"/>
                </a:solidFill>
                <a:latin typeface="Lexend Deca ExtraLight"/>
              </a:rPr>
            </a:br>
            <a:r>
              <a:rPr lang="en-GB" sz="1000" dirty="0">
                <a:solidFill>
                  <a:schemeClr val="tx1"/>
                </a:solidFill>
                <a:latin typeface="Lexend Deca ExtraLight"/>
              </a:rPr>
              <a:t>Role: data collection, interpretation, community dissemination</a:t>
            </a:r>
          </a:p>
          <a:p>
            <a:pPr marL="0" indent="0" algn="r">
              <a:buNone/>
            </a:pPr>
            <a:endParaRPr lang="en-GB" sz="1000" dirty="0">
              <a:solidFill>
                <a:schemeClr val="tx1"/>
              </a:solidFill>
              <a:latin typeface="Lexend Deca ExtraLight"/>
            </a:endParaRPr>
          </a:p>
          <a:p>
            <a:endParaRPr lang="en-GB" sz="1000" dirty="0">
              <a:solidFill>
                <a:schemeClr val="tx1"/>
              </a:solidFill>
              <a:latin typeface="Lexend Deca ExtraLight"/>
            </a:endParaRPr>
          </a:p>
        </p:txBody>
      </p:sp>
      <p:sp>
        <p:nvSpPr>
          <p:cNvPr id="2" name="Title 1"/>
          <p:cNvSpPr>
            <a:spLocks noGrp="1"/>
          </p:cNvSpPr>
          <p:nvPr>
            <p:ph type="title"/>
          </p:nvPr>
        </p:nvSpPr>
        <p:spPr>
          <a:xfrm>
            <a:off x="360001" y="467921"/>
            <a:ext cx="8326799" cy="567000"/>
          </a:xfrm>
        </p:spPr>
        <p:txBody>
          <a:bodyPr>
            <a:noAutofit/>
          </a:bodyPr>
          <a:lstStyle/>
          <a:p>
            <a:r>
              <a:rPr lang="en-US" sz="2200" dirty="0">
                <a:latin typeface="Lexend Deca"/>
              </a:rPr>
              <a:t>Team: Involvement of community members</a:t>
            </a:r>
          </a:p>
        </p:txBody>
      </p:sp>
      <p:grpSp>
        <p:nvGrpSpPr>
          <p:cNvPr id="16" name="Group 15"/>
          <p:cNvGrpSpPr/>
          <p:nvPr/>
        </p:nvGrpSpPr>
        <p:grpSpPr>
          <a:xfrm>
            <a:off x="5581971" y="1137491"/>
            <a:ext cx="3347474" cy="3347474"/>
            <a:chOff x="1105534" y="0"/>
            <a:chExt cx="3921810" cy="3921810"/>
          </a:xfrm>
        </p:grpSpPr>
        <p:sp>
          <p:nvSpPr>
            <p:cNvPr id="17" name="Oval 16"/>
            <p:cNvSpPr/>
            <p:nvPr/>
          </p:nvSpPr>
          <p:spPr>
            <a:xfrm>
              <a:off x="1105534" y="0"/>
              <a:ext cx="3921810" cy="3921810"/>
            </a:xfrm>
            <a:prstGeom prst="ellipse">
              <a:avLst/>
            </a:prstGeom>
            <a:solidFill>
              <a:schemeClr val="bg1"/>
            </a:solidFill>
            <a:ln>
              <a:solidFill>
                <a:schemeClr val="tx1"/>
              </a:solid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GB"/>
            </a:p>
          </p:txBody>
        </p:sp>
        <p:sp>
          <p:nvSpPr>
            <p:cNvPr id="18" name="Oval 4"/>
            <p:cNvSpPr txBox="1"/>
            <p:nvPr/>
          </p:nvSpPr>
          <p:spPr>
            <a:xfrm>
              <a:off x="1679870" y="649214"/>
              <a:ext cx="2773138" cy="2698259"/>
            </a:xfrm>
            <a:prstGeom prst="rect">
              <a:avLst/>
            </a:prstGeom>
            <a:ln>
              <a:solidFill>
                <a:schemeClr val="bg1"/>
              </a:solidFill>
            </a:ln>
          </p:spPr>
          <p:style>
            <a:lnRef idx="0">
              <a:scrgbClr r="0" g="0" b="0"/>
            </a:lnRef>
            <a:fillRef idx="0">
              <a:scrgbClr r="0" g="0" b="0"/>
            </a:fillRef>
            <a:effectRef idx="0">
              <a:scrgbClr r="0" g="0" b="0"/>
            </a:effectRef>
            <a:fontRef idx="minor">
              <a:schemeClr val="lt1"/>
            </a:fontRef>
          </p:style>
          <p:txBody>
            <a:bodyPr spcFirstLastPara="0" vert="horz" wrap="square" lIns="40640" tIns="40640" rIns="40640" bIns="40640" numCol="1" spcCol="1270" anchor="ctr" anchorCtr="0">
              <a:noAutofit/>
            </a:bodyPr>
            <a:lstStyle/>
            <a:p>
              <a:pPr lvl="0" defTabSz="1422400">
                <a:lnSpc>
                  <a:spcPct val="90000"/>
                </a:lnSpc>
                <a:spcBef>
                  <a:spcPct val="0"/>
                </a:spcBef>
                <a:spcAft>
                  <a:spcPct val="35000"/>
                </a:spcAft>
              </a:pPr>
              <a:r>
                <a:rPr lang="en-US" sz="2800" dirty="0">
                  <a:solidFill>
                    <a:schemeClr val="tx1"/>
                  </a:solidFill>
                  <a:latin typeface="Lexend Deca ExtraLight"/>
                </a:rPr>
                <a:t>Designing the research and policy questions</a:t>
              </a:r>
            </a:p>
          </p:txBody>
        </p:sp>
      </p:grpSp>
      <p:pic>
        <p:nvPicPr>
          <p:cNvPr id="27" name="Picture 5" descr="A person in a light purple corset smiles at the camera surrounded by purple and white balloons, with people and flags visible in the background.">
            <a:extLst>
              <a:ext uri="{FF2B5EF4-FFF2-40B4-BE49-F238E27FC236}">
                <a16:creationId xmlns:a16="http://schemas.microsoft.com/office/drawing/2014/main" id="{E1EB75D5-B8B1-40D1-A23D-6D787F7E3D24}"/>
              </a:ext>
            </a:extLst>
          </p:cNvPr>
          <p:cNvPicPr>
            <a:picLocks noChangeAspect="1"/>
          </p:cNvPicPr>
          <p:nvPr/>
        </p:nvPicPr>
        <p:blipFill>
          <a:blip r:embed="rId3"/>
          <a:stretch>
            <a:fillRect/>
          </a:stretch>
        </p:blipFill>
        <p:spPr>
          <a:xfrm>
            <a:off x="344372" y="1282885"/>
            <a:ext cx="1158379" cy="1544506"/>
          </a:xfrm>
          <a:prstGeom prst="rect">
            <a:avLst/>
          </a:prstGeom>
        </p:spPr>
      </p:pic>
      <p:pic>
        <p:nvPicPr>
          <p:cNvPr id="29" name="Afbeelding 16" descr="A person with short curly hair smiles broadly. They have visible tattoos on their shoulder and upper arm and are dressed in a black, strapless top against a light background.">
            <a:extLst>
              <a:ext uri="{FF2B5EF4-FFF2-40B4-BE49-F238E27FC236}">
                <a16:creationId xmlns:a16="http://schemas.microsoft.com/office/drawing/2014/main" id="{77F62BDB-3EE9-4A13-A14C-830D19B95623}"/>
              </a:ext>
            </a:extLst>
          </p:cNvPr>
          <p:cNvPicPr>
            <a:picLocks noChangeAspect="1"/>
          </p:cNvPicPr>
          <p:nvPr/>
        </p:nvPicPr>
        <p:blipFill>
          <a:blip r:embed="rId4"/>
          <a:stretch>
            <a:fillRect/>
          </a:stretch>
        </p:blipFill>
        <p:spPr>
          <a:xfrm>
            <a:off x="356684" y="2953418"/>
            <a:ext cx="1099032" cy="1648549"/>
          </a:xfrm>
          <a:prstGeom prst="rect">
            <a:avLst/>
          </a:prstGeom>
        </p:spPr>
      </p:pic>
      <p:pic>
        <p:nvPicPr>
          <p:cNvPr id="30" name="Afbeelding 17" descr="A person with curly dark hair and glasses smiles, wearing a blue knitted vest over a patterned shirt, standing in front of a brick wall.">
            <a:extLst>
              <a:ext uri="{FF2B5EF4-FFF2-40B4-BE49-F238E27FC236}">
                <a16:creationId xmlns:a16="http://schemas.microsoft.com/office/drawing/2014/main" id="{30CB2A49-B827-4FC6-86E3-0B9F842B75A2}"/>
              </a:ext>
            </a:extLst>
          </p:cNvPr>
          <p:cNvPicPr>
            <a:picLocks noChangeAspect="1"/>
          </p:cNvPicPr>
          <p:nvPr/>
        </p:nvPicPr>
        <p:blipFill rotWithShape="1">
          <a:blip r:embed="rId5"/>
          <a:srcRect r="18631"/>
          <a:stretch/>
        </p:blipFill>
        <p:spPr>
          <a:xfrm>
            <a:off x="4634011" y="2953418"/>
            <a:ext cx="1236561" cy="1483630"/>
          </a:xfrm>
          <a:prstGeom prst="rect">
            <a:avLst/>
          </a:prstGeom>
        </p:spPr>
      </p:pic>
      <p:pic>
        <p:nvPicPr>
          <p:cNvPr id="31" name="Afbeelding 13" descr="Person with bright red hair stands by a window, arms raised joyfully. They are wearing a white top with newspaper print. The background shows a street scene with buildings and trees seen through the glass.&#10;">
            <a:extLst>
              <a:ext uri="{FF2B5EF4-FFF2-40B4-BE49-F238E27FC236}">
                <a16:creationId xmlns:a16="http://schemas.microsoft.com/office/drawing/2014/main" id="{738CE075-91F1-4C60-AA46-7B052047881B}"/>
              </a:ext>
            </a:extLst>
          </p:cNvPr>
          <p:cNvPicPr>
            <a:picLocks noChangeAspect="1"/>
          </p:cNvPicPr>
          <p:nvPr/>
        </p:nvPicPr>
        <p:blipFill rotWithShape="1">
          <a:blip r:embed="rId6">
            <a:extLst>
              <a:ext uri="{28A0092B-C50C-407E-A947-70E740481C1C}">
                <a14:useLocalDpi xmlns:a14="http://schemas.microsoft.com/office/drawing/2010/main" val="0"/>
              </a:ext>
            </a:extLst>
          </a:blip>
          <a:srcRect l="75940" t="68147" r="943" b="1030"/>
          <a:stretch/>
        </p:blipFill>
        <p:spPr>
          <a:xfrm>
            <a:off x="4634011" y="1339651"/>
            <a:ext cx="1142100" cy="1478436"/>
          </a:xfrm>
          <a:prstGeom prst="rect">
            <a:avLst/>
          </a:prstGeom>
        </p:spPr>
      </p:pic>
      <p:pic>
        <p:nvPicPr>
          <p:cNvPr id="3" name="Picture 2" descr="A black background with a black square&#10;&#10;AI-generated content may be incorrect.">
            <a:extLst>
              <a:ext uri="{FF2B5EF4-FFF2-40B4-BE49-F238E27FC236}">
                <a16:creationId xmlns:a16="http://schemas.microsoft.com/office/drawing/2014/main" id="{14405CEE-B09A-1512-993A-A8FDB5C1F81C}"/>
              </a:ext>
            </a:extLst>
          </p:cNvPr>
          <p:cNvPicPr>
            <a:picLocks noChangeAspect="1"/>
          </p:cNvPicPr>
          <p:nvPr/>
        </p:nvPicPr>
        <p:blipFill>
          <a:blip r:embed="rId7"/>
          <a:stretch>
            <a:fillRect/>
          </a:stretch>
        </p:blipFill>
        <p:spPr>
          <a:xfrm>
            <a:off x="7410105" y="4491524"/>
            <a:ext cx="1614416" cy="651976"/>
          </a:xfrm>
          <a:prstGeom prst="rect">
            <a:avLst/>
          </a:prstGeom>
        </p:spPr>
      </p:pic>
    </p:spTree>
    <p:extLst>
      <p:ext uri="{BB962C8B-B14F-4D97-AF65-F5344CB8AC3E}">
        <p14:creationId xmlns:p14="http://schemas.microsoft.com/office/powerpoint/2010/main" val="402746200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Subtitle 12">
            <a:extLst>
              <a:ext uri="{FF2B5EF4-FFF2-40B4-BE49-F238E27FC236}">
                <a16:creationId xmlns:a16="http://schemas.microsoft.com/office/drawing/2014/main" id="{9E2C8A01-6EDC-4956-97ED-E612620CADC9}"/>
              </a:ext>
            </a:extLst>
          </p:cNvPr>
          <p:cNvSpPr txBox="1">
            <a:spLocks/>
          </p:cNvSpPr>
          <p:nvPr/>
        </p:nvSpPr>
        <p:spPr>
          <a:xfrm>
            <a:off x="1535243" y="1282885"/>
            <a:ext cx="3066276" cy="1449382"/>
          </a:xfrm>
          <a:prstGeom prst="rect">
            <a:avLst/>
          </a:prstGeom>
        </p:spPr>
        <p:txBody>
          <a:bodyPr vert="horz" lIns="91440" tIns="45720" rIns="91440" bIns="45720" numCol="2" rtlCol="0">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pPr marL="0" indent="0">
              <a:buNone/>
            </a:pPr>
            <a:r>
              <a:rPr lang="en-GB" sz="1000" b="1" dirty="0">
                <a:solidFill>
                  <a:schemeClr val="tx1"/>
                </a:solidFill>
                <a:latin typeface="Lexend Deca SemiBold" pitchFamily="2" charset="77"/>
              </a:rPr>
              <a:t>Alex von </a:t>
            </a:r>
            <a:r>
              <a:rPr lang="en-GB" sz="1000" b="1" dirty="0" err="1">
                <a:solidFill>
                  <a:schemeClr val="tx1"/>
                </a:solidFill>
                <a:latin typeface="Lexend Deca SemiBold" pitchFamily="2" charset="77"/>
              </a:rPr>
              <a:t>Vaupel</a:t>
            </a:r>
            <a:r>
              <a:rPr lang="en-GB" sz="1000" b="1" dirty="0">
                <a:solidFill>
                  <a:schemeClr val="tx1"/>
                </a:solidFill>
                <a:latin typeface="Lexend Deca SemiBold" pitchFamily="2" charset="77"/>
              </a:rPr>
              <a:t>-Klein</a:t>
            </a:r>
            <a:br>
              <a:rPr lang="en-GB" sz="1000" b="1" dirty="0">
                <a:solidFill>
                  <a:schemeClr val="tx1"/>
                </a:solidFill>
                <a:latin typeface="Lexend Deca ExtraLight"/>
              </a:rPr>
            </a:br>
            <a:r>
              <a:rPr lang="en-GB" sz="1000" dirty="0">
                <a:solidFill>
                  <a:schemeClr val="tx1"/>
                </a:solidFill>
                <a:latin typeface="Lexend Deca ExtraLight"/>
              </a:rPr>
              <a:t>He/Him</a:t>
            </a:r>
          </a:p>
          <a:p>
            <a:pPr marL="0" indent="0">
              <a:buNone/>
            </a:pPr>
            <a:r>
              <a:rPr lang="fr-FR" sz="1000" dirty="0" err="1">
                <a:solidFill>
                  <a:schemeClr val="tx1"/>
                </a:solidFill>
                <a:latin typeface="Lexend Deca ExtraLight"/>
              </a:rPr>
              <a:t>Doctor</a:t>
            </a:r>
            <a:r>
              <a:rPr lang="fr-FR" sz="1000" dirty="0">
                <a:solidFill>
                  <a:schemeClr val="tx1"/>
                </a:solidFill>
                <a:latin typeface="Lexend Deca ExtraLight"/>
              </a:rPr>
              <a:t> Trans Clinic</a:t>
            </a:r>
          </a:p>
          <a:p>
            <a:pPr marL="0" indent="0">
              <a:buNone/>
            </a:pPr>
            <a:r>
              <a:rPr lang="fr-FR" sz="1000" dirty="0" err="1">
                <a:solidFill>
                  <a:schemeClr val="tx1"/>
                </a:solidFill>
                <a:latin typeface="Lexend Deca ExtraLight"/>
              </a:rPr>
              <a:t>Role</a:t>
            </a:r>
            <a:r>
              <a:rPr lang="fr-FR" sz="1000" dirty="0">
                <a:solidFill>
                  <a:schemeClr val="tx1"/>
                </a:solidFill>
                <a:latin typeface="Lexend Deca ExtraLight"/>
              </a:rPr>
              <a:t>: </a:t>
            </a:r>
            <a:r>
              <a:rPr lang="fr-FR" sz="1000" dirty="0" err="1">
                <a:solidFill>
                  <a:schemeClr val="tx1"/>
                </a:solidFill>
                <a:latin typeface="Lexend Deca ExtraLight"/>
              </a:rPr>
              <a:t>Analysis</a:t>
            </a:r>
            <a:r>
              <a:rPr lang="fr-FR" sz="1000" dirty="0">
                <a:solidFill>
                  <a:schemeClr val="tx1"/>
                </a:solidFill>
                <a:latin typeface="Lexend Deca ExtraLight"/>
              </a:rPr>
              <a:t>,  </a:t>
            </a:r>
            <a:r>
              <a:rPr lang="fr-FR" sz="1000" dirty="0" err="1">
                <a:solidFill>
                  <a:schemeClr val="tx1"/>
                </a:solidFill>
                <a:latin typeface="Lexend Deca ExtraLight"/>
              </a:rPr>
              <a:t>interpretation</a:t>
            </a:r>
            <a:r>
              <a:rPr lang="fr-FR" sz="1000" dirty="0">
                <a:solidFill>
                  <a:schemeClr val="tx1"/>
                </a:solidFill>
                <a:latin typeface="Lexend Deca ExtraLight"/>
              </a:rPr>
              <a:t>, </a:t>
            </a:r>
            <a:r>
              <a:rPr lang="fr-FR" sz="1000" dirty="0" err="1">
                <a:solidFill>
                  <a:schemeClr val="tx1"/>
                </a:solidFill>
                <a:latin typeface="Lexend Deca ExtraLight"/>
              </a:rPr>
              <a:t>dissemination</a:t>
            </a:r>
            <a:endParaRPr lang="fr-FR" sz="1000" dirty="0">
              <a:solidFill>
                <a:schemeClr val="tx1"/>
              </a:solidFill>
              <a:latin typeface="Lexend Deca ExtraLight"/>
            </a:endParaRPr>
          </a:p>
          <a:p>
            <a:pPr marL="0" indent="0" algn="r">
              <a:buNone/>
            </a:pPr>
            <a:endParaRPr lang="en-GB" sz="1000" b="1" dirty="0">
              <a:solidFill>
                <a:schemeClr val="tx1"/>
              </a:solidFill>
              <a:latin typeface="Lexend Deca ExtraLight"/>
            </a:endParaRPr>
          </a:p>
          <a:p>
            <a:pPr marL="0" indent="0" algn="r">
              <a:buNone/>
            </a:pPr>
            <a:endParaRPr lang="en-GB" sz="1000" b="1" dirty="0">
              <a:solidFill>
                <a:schemeClr val="tx1"/>
              </a:solidFill>
              <a:latin typeface="Lexend Deca ExtraLight"/>
            </a:endParaRPr>
          </a:p>
          <a:p>
            <a:pPr marL="0" indent="0" algn="r">
              <a:buNone/>
            </a:pPr>
            <a:r>
              <a:rPr lang="en-GB" sz="1000" b="1" dirty="0">
                <a:solidFill>
                  <a:schemeClr val="tx1"/>
                </a:solidFill>
                <a:latin typeface="Lexend Deca SemiBold" pitchFamily="2" charset="77"/>
              </a:rPr>
              <a:t>Hanne Zimmermann</a:t>
            </a:r>
            <a:br>
              <a:rPr lang="en-GB" sz="1000" b="1" dirty="0">
                <a:solidFill>
                  <a:schemeClr val="tx1"/>
                </a:solidFill>
                <a:latin typeface="Lexend Deca ExtraLight"/>
              </a:rPr>
            </a:br>
            <a:r>
              <a:rPr lang="en-US" sz="1000" dirty="0">
                <a:solidFill>
                  <a:schemeClr val="tx1"/>
                </a:solidFill>
                <a:latin typeface="Lexend Deca ExtraLight"/>
              </a:rPr>
              <a:t>She/Her</a:t>
            </a:r>
          </a:p>
          <a:p>
            <a:pPr marL="0" indent="0" algn="r">
              <a:buNone/>
            </a:pPr>
            <a:r>
              <a:rPr lang="en-US" sz="1000" dirty="0">
                <a:solidFill>
                  <a:schemeClr val="tx1"/>
                </a:solidFill>
                <a:latin typeface="Lexend Deca ExtraLight"/>
              </a:rPr>
              <a:t>Researcher GGD Amsterdam</a:t>
            </a:r>
          </a:p>
          <a:p>
            <a:pPr marL="0" indent="0" algn="r">
              <a:buNone/>
            </a:pPr>
            <a:r>
              <a:rPr lang="en-US" sz="1000" dirty="0">
                <a:solidFill>
                  <a:schemeClr val="tx1"/>
                </a:solidFill>
                <a:latin typeface="Lexend Deca ExtraLight"/>
              </a:rPr>
              <a:t>Role: Analysis,  interpretation, dissemination</a:t>
            </a:r>
          </a:p>
          <a:p>
            <a:pPr marL="0" indent="0" algn="r">
              <a:buNone/>
            </a:pPr>
            <a:r>
              <a:rPr lang="en-GB" sz="1000" dirty="0">
                <a:solidFill>
                  <a:schemeClr val="tx1"/>
                </a:solidFill>
                <a:latin typeface="Lexend Deca ExtraLight"/>
              </a:rPr>
              <a:t>  	</a:t>
            </a:r>
          </a:p>
          <a:p>
            <a:pPr marL="0" indent="0">
              <a:buNone/>
            </a:pPr>
            <a:endParaRPr lang="en-GB" sz="1000" dirty="0">
              <a:solidFill>
                <a:schemeClr val="tx1"/>
              </a:solidFill>
              <a:latin typeface="Lexend Deca ExtraLight"/>
            </a:endParaRPr>
          </a:p>
        </p:txBody>
      </p:sp>
      <p:sp>
        <p:nvSpPr>
          <p:cNvPr id="28" name="Subtitle 12">
            <a:extLst>
              <a:ext uri="{FF2B5EF4-FFF2-40B4-BE49-F238E27FC236}">
                <a16:creationId xmlns:a16="http://schemas.microsoft.com/office/drawing/2014/main" id="{DCE793C6-8C9A-4605-982F-E0E33FB512C0}"/>
              </a:ext>
            </a:extLst>
          </p:cNvPr>
          <p:cNvSpPr txBox="1">
            <a:spLocks/>
          </p:cNvSpPr>
          <p:nvPr/>
        </p:nvSpPr>
        <p:spPr>
          <a:xfrm>
            <a:off x="1584847" y="2926033"/>
            <a:ext cx="3016671" cy="1795513"/>
          </a:xfrm>
          <a:prstGeom prst="rect">
            <a:avLst/>
          </a:prstGeom>
        </p:spPr>
        <p:txBody>
          <a:bodyPr vert="horz" lIns="91440" tIns="45720" rIns="91440" bIns="45720" numCol="2" rtlCol="0">
            <a:no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a:lstStyle>
          <a:p>
            <a:pPr marL="0" indent="0">
              <a:buNone/>
            </a:pPr>
            <a:r>
              <a:rPr lang="en-GB" sz="1000" b="1" dirty="0" err="1">
                <a:solidFill>
                  <a:schemeClr val="tx1"/>
                </a:solidFill>
                <a:latin typeface="Lexend Deca SemiBold" pitchFamily="2" charset="77"/>
              </a:rPr>
              <a:t>Eline</a:t>
            </a:r>
            <a:r>
              <a:rPr lang="en-GB" sz="1000" b="1" dirty="0">
                <a:solidFill>
                  <a:schemeClr val="tx1"/>
                </a:solidFill>
                <a:latin typeface="Lexend Deca SemiBold" pitchFamily="2" charset="77"/>
              </a:rPr>
              <a:t> </a:t>
            </a:r>
            <a:r>
              <a:rPr lang="en-GB" sz="1000" b="1" dirty="0" err="1">
                <a:solidFill>
                  <a:schemeClr val="tx1"/>
                </a:solidFill>
                <a:latin typeface="Lexend Deca SemiBold" pitchFamily="2" charset="77"/>
              </a:rPr>
              <a:t>Wijstma</a:t>
            </a:r>
            <a:br>
              <a:rPr lang="en-GB" sz="1000" b="1" dirty="0">
                <a:solidFill>
                  <a:schemeClr val="tx1"/>
                </a:solidFill>
                <a:latin typeface="Lexend Deca ExtraLight"/>
              </a:rPr>
            </a:br>
            <a:r>
              <a:rPr lang="en-US" sz="1000" dirty="0">
                <a:solidFill>
                  <a:schemeClr val="tx1"/>
                </a:solidFill>
                <a:latin typeface="Lexend Deca ExtraLight"/>
              </a:rPr>
              <a:t>She/Her</a:t>
            </a:r>
          </a:p>
          <a:p>
            <a:pPr marL="0" indent="0">
              <a:buNone/>
            </a:pPr>
            <a:r>
              <a:rPr lang="en-US" sz="1000" dirty="0">
                <a:solidFill>
                  <a:schemeClr val="tx1"/>
                </a:solidFill>
                <a:latin typeface="Lexend Deca ExtraLight"/>
              </a:rPr>
              <a:t>PhD candidate GGD Amsterdam</a:t>
            </a:r>
          </a:p>
          <a:p>
            <a:pPr marL="0" indent="0">
              <a:buNone/>
            </a:pPr>
            <a:r>
              <a:rPr lang="en-US" sz="1000" dirty="0">
                <a:solidFill>
                  <a:schemeClr val="tx1"/>
                </a:solidFill>
                <a:latin typeface="Lexend Deca ExtraLight"/>
              </a:rPr>
              <a:t>Role: Analysis,  interpretation, dissemination</a:t>
            </a:r>
          </a:p>
          <a:p>
            <a:pPr marL="0" indent="0">
              <a:buNone/>
            </a:pPr>
            <a:endParaRPr lang="en-GB" sz="1000" dirty="0">
              <a:solidFill>
                <a:schemeClr val="tx1"/>
              </a:solidFill>
              <a:latin typeface="Lexend Deca ExtraLight"/>
            </a:endParaRPr>
          </a:p>
          <a:p>
            <a:pPr marL="0" indent="0">
              <a:buNone/>
            </a:pPr>
            <a:endParaRPr lang="en-GB" sz="1000" dirty="0">
              <a:solidFill>
                <a:schemeClr val="tx1"/>
              </a:solidFill>
              <a:latin typeface="Lexend Deca ExtraLight"/>
            </a:endParaRPr>
          </a:p>
          <a:p>
            <a:pPr marL="0" indent="0">
              <a:buNone/>
            </a:pPr>
            <a:endParaRPr lang="en-GB" sz="1000" dirty="0">
              <a:solidFill>
                <a:schemeClr val="tx1"/>
              </a:solidFill>
              <a:latin typeface="Lexend Deca ExtraLight"/>
            </a:endParaRPr>
          </a:p>
          <a:p>
            <a:pPr marL="0" indent="0" algn="r">
              <a:buNone/>
            </a:pPr>
            <a:r>
              <a:rPr lang="en-US" sz="1000" b="1" dirty="0" err="1">
                <a:solidFill>
                  <a:schemeClr val="tx1"/>
                </a:solidFill>
                <a:latin typeface="Lexend Deca SemiBold" pitchFamily="2" charset="77"/>
              </a:rPr>
              <a:t>Camiel</a:t>
            </a:r>
            <a:r>
              <a:rPr lang="en-US" sz="1000" b="1" dirty="0">
                <a:solidFill>
                  <a:schemeClr val="tx1"/>
                </a:solidFill>
                <a:latin typeface="Lexend Deca SemiBold" pitchFamily="2" charset="77"/>
              </a:rPr>
              <a:t> Welling</a:t>
            </a:r>
            <a:br>
              <a:rPr lang="en-US" sz="1000" b="1" dirty="0">
                <a:solidFill>
                  <a:schemeClr val="tx1"/>
                </a:solidFill>
                <a:latin typeface="Lexend Deca ExtraLight"/>
              </a:rPr>
            </a:br>
            <a:r>
              <a:rPr lang="en-US" sz="1000" dirty="0">
                <a:solidFill>
                  <a:schemeClr val="tx1"/>
                </a:solidFill>
                <a:latin typeface="Lexend Deca ExtraLight"/>
              </a:rPr>
              <a:t>He/Him/They/Them/</a:t>
            </a:r>
            <a:br>
              <a:rPr lang="en-US" sz="1000" dirty="0">
                <a:solidFill>
                  <a:schemeClr val="tx1"/>
                </a:solidFill>
                <a:latin typeface="Lexend Deca ExtraLight"/>
              </a:rPr>
            </a:br>
            <a:r>
              <a:rPr lang="en-US" sz="1000" dirty="0">
                <a:solidFill>
                  <a:schemeClr val="tx1"/>
                </a:solidFill>
                <a:latin typeface="Lexend Deca ExtraLight"/>
              </a:rPr>
              <a:t>She/Her</a:t>
            </a:r>
          </a:p>
          <a:p>
            <a:pPr marL="0" indent="0" algn="r">
              <a:buNone/>
            </a:pPr>
            <a:r>
              <a:rPr lang="en-US" sz="1000" dirty="0">
                <a:solidFill>
                  <a:schemeClr val="tx1"/>
                </a:solidFill>
                <a:latin typeface="Lexend Deca ExtraLight"/>
              </a:rPr>
              <a:t>Doctor Trans Clinic</a:t>
            </a:r>
          </a:p>
          <a:p>
            <a:pPr marL="0" indent="0" algn="r">
              <a:buNone/>
            </a:pPr>
            <a:r>
              <a:rPr lang="en-US" sz="1000" dirty="0">
                <a:solidFill>
                  <a:schemeClr val="tx1"/>
                </a:solidFill>
                <a:latin typeface="Lexend Deca ExtraLight"/>
              </a:rPr>
              <a:t>Role: Recruitment,  interpretation, dissemination</a:t>
            </a:r>
          </a:p>
          <a:p>
            <a:pPr marL="0" indent="0" algn="r">
              <a:buNone/>
            </a:pPr>
            <a:endParaRPr lang="en-GB" sz="1000" dirty="0">
              <a:solidFill>
                <a:schemeClr val="tx1"/>
              </a:solidFill>
              <a:latin typeface="Lexend Deca ExtraLight"/>
            </a:endParaRPr>
          </a:p>
          <a:p>
            <a:endParaRPr lang="en-GB" sz="1000" dirty="0">
              <a:solidFill>
                <a:schemeClr val="tx1"/>
              </a:solidFill>
              <a:latin typeface="Lexend Deca ExtraLight"/>
            </a:endParaRPr>
          </a:p>
        </p:txBody>
      </p:sp>
      <p:sp>
        <p:nvSpPr>
          <p:cNvPr id="2" name="Title 1"/>
          <p:cNvSpPr>
            <a:spLocks noGrp="1"/>
          </p:cNvSpPr>
          <p:nvPr>
            <p:ph type="title"/>
          </p:nvPr>
        </p:nvSpPr>
        <p:spPr>
          <a:xfrm>
            <a:off x="360001" y="467921"/>
            <a:ext cx="8326799" cy="567000"/>
          </a:xfrm>
        </p:spPr>
        <p:txBody>
          <a:bodyPr>
            <a:noAutofit/>
          </a:bodyPr>
          <a:lstStyle/>
          <a:p>
            <a:r>
              <a:rPr lang="en-US" sz="2200" dirty="0">
                <a:latin typeface="Lexend Deca"/>
              </a:rPr>
              <a:t>Team: Researchers GGD Amsterdam</a:t>
            </a:r>
          </a:p>
        </p:txBody>
      </p:sp>
      <p:grpSp>
        <p:nvGrpSpPr>
          <p:cNvPr id="16" name="Group 15"/>
          <p:cNvGrpSpPr/>
          <p:nvPr/>
        </p:nvGrpSpPr>
        <p:grpSpPr>
          <a:xfrm>
            <a:off x="5581971" y="1137491"/>
            <a:ext cx="3347474" cy="3347474"/>
            <a:chOff x="1105534" y="0"/>
            <a:chExt cx="3921810" cy="3921810"/>
          </a:xfrm>
        </p:grpSpPr>
        <p:sp>
          <p:nvSpPr>
            <p:cNvPr id="17" name="Oval 16"/>
            <p:cNvSpPr/>
            <p:nvPr/>
          </p:nvSpPr>
          <p:spPr>
            <a:xfrm>
              <a:off x="1105534" y="0"/>
              <a:ext cx="3921810" cy="3921810"/>
            </a:xfrm>
            <a:prstGeom prst="ellipse">
              <a:avLst/>
            </a:prstGeom>
            <a:solidFill>
              <a:schemeClr val="bg1"/>
            </a:solidFill>
            <a:ln>
              <a:solidFill>
                <a:schemeClr val="tx1"/>
              </a:solid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GB"/>
            </a:p>
          </p:txBody>
        </p:sp>
        <p:sp>
          <p:nvSpPr>
            <p:cNvPr id="18" name="Oval 4"/>
            <p:cNvSpPr txBox="1"/>
            <p:nvPr/>
          </p:nvSpPr>
          <p:spPr>
            <a:xfrm>
              <a:off x="1679870" y="649214"/>
              <a:ext cx="2773138" cy="2698259"/>
            </a:xfrm>
            <a:prstGeom prst="rect">
              <a:avLst/>
            </a:prstGeom>
            <a:ln>
              <a:solidFill>
                <a:schemeClr val="bg1"/>
              </a:solidFill>
            </a:ln>
          </p:spPr>
          <p:style>
            <a:lnRef idx="0">
              <a:scrgbClr r="0" g="0" b="0"/>
            </a:lnRef>
            <a:fillRef idx="0">
              <a:scrgbClr r="0" g="0" b="0"/>
            </a:fillRef>
            <a:effectRef idx="0">
              <a:scrgbClr r="0" g="0" b="0"/>
            </a:effectRef>
            <a:fontRef idx="minor">
              <a:schemeClr val="lt1"/>
            </a:fontRef>
          </p:style>
          <p:txBody>
            <a:bodyPr spcFirstLastPara="0" vert="horz" wrap="square" lIns="40640" tIns="40640" rIns="40640" bIns="40640" numCol="1" spcCol="1270" anchor="ctr" anchorCtr="0">
              <a:noAutofit/>
            </a:bodyPr>
            <a:lstStyle/>
            <a:p>
              <a:pPr lvl="0" defTabSz="1422400">
                <a:lnSpc>
                  <a:spcPct val="90000"/>
                </a:lnSpc>
                <a:spcBef>
                  <a:spcPct val="0"/>
                </a:spcBef>
                <a:spcAft>
                  <a:spcPct val="35000"/>
                </a:spcAft>
              </a:pPr>
              <a:r>
                <a:rPr lang="en-US" sz="2800" dirty="0">
                  <a:solidFill>
                    <a:schemeClr val="tx1"/>
                  </a:solidFill>
                  <a:latin typeface="Lexend Deca ExtraLight"/>
                </a:rPr>
                <a:t>Designing the research and policy questions</a:t>
              </a:r>
            </a:p>
          </p:txBody>
        </p:sp>
      </p:grpSp>
      <p:pic>
        <p:nvPicPr>
          <p:cNvPr id="19" name="Picture 9" descr="A smiling person with glasses, wearing a black sweater over a checkered shirt, stands with arms crossed against a plain dark green background.">
            <a:extLst>
              <a:ext uri="{FF2B5EF4-FFF2-40B4-BE49-F238E27FC236}">
                <a16:creationId xmlns:a16="http://schemas.microsoft.com/office/drawing/2014/main" id="{2FAFF4A4-5C6C-46A7-A04D-D108B2D2B836}"/>
              </a:ext>
            </a:extLst>
          </p:cNvPr>
          <p:cNvPicPr>
            <a:picLocks noChangeAspect="1"/>
          </p:cNvPicPr>
          <p:nvPr/>
        </p:nvPicPr>
        <p:blipFill rotWithShape="1">
          <a:blip r:embed="rId3"/>
          <a:srcRect t="9293"/>
          <a:stretch/>
        </p:blipFill>
        <p:spPr>
          <a:xfrm>
            <a:off x="347155" y="1260870"/>
            <a:ext cx="1136229" cy="1471397"/>
          </a:xfrm>
          <a:prstGeom prst="rect">
            <a:avLst/>
          </a:prstGeom>
        </p:spPr>
      </p:pic>
      <p:pic>
        <p:nvPicPr>
          <p:cNvPr id="20" name="Afbeelding 21" descr="A woman with long, straight, light hair is smiling at the camera. She is shown from the shoulders up against a plain, white background. The photo is black and white.">
            <a:extLst>
              <a:ext uri="{FF2B5EF4-FFF2-40B4-BE49-F238E27FC236}">
                <a16:creationId xmlns:a16="http://schemas.microsoft.com/office/drawing/2014/main" id="{6DEC6188-3AE3-41C3-A039-237CBF5E70A7}"/>
              </a:ext>
            </a:extLst>
          </p:cNvPr>
          <p:cNvPicPr>
            <a:picLocks noChangeAspect="1"/>
          </p:cNvPicPr>
          <p:nvPr/>
        </p:nvPicPr>
        <p:blipFill rotWithShape="1">
          <a:blip r:embed="rId4"/>
          <a:srcRect l="4972" r="4240"/>
          <a:stretch/>
        </p:blipFill>
        <p:spPr>
          <a:xfrm>
            <a:off x="4624784" y="1290059"/>
            <a:ext cx="1227376" cy="1351908"/>
          </a:xfrm>
          <a:prstGeom prst="rect">
            <a:avLst/>
          </a:prstGeom>
        </p:spPr>
      </p:pic>
      <p:pic>
        <p:nvPicPr>
          <p:cNvPr id="21" name="Afbeelding 23" descr="A person with long brown hair and freckles smiles softly at the camera. They are wearing a green top and standing against a plain light-colored wall.&#10;">
            <a:extLst>
              <a:ext uri="{FF2B5EF4-FFF2-40B4-BE49-F238E27FC236}">
                <a16:creationId xmlns:a16="http://schemas.microsoft.com/office/drawing/2014/main" id="{4ED28E8A-CC91-4D95-93D8-B2D0F5127D0A}"/>
              </a:ext>
            </a:extLst>
          </p:cNvPr>
          <p:cNvPicPr>
            <a:picLocks noChangeAspect="1"/>
          </p:cNvPicPr>
          <p:nvPr/>
        </p:nvPicPr>
        <p:blipFill rotWithShape="1">
          <a:blip r:embed="rId5"/>
          <a:srcRect l="19759" t="4120" r="10073" b="11734"/>
          <a:stretch/>
        </p:blipFill>
        <p:spPr>
          <a:xfrm>
            <a:off x="397102" y="2954094"/>
            <a:ext cx="1097100" cy="1423140"/>
          </a:xfrm>
          <a:prstGeom prst="rect">
            <a:avLst/>
          </a:prstGeom>
        </p:spPr>
      </p:pic>
      <p:pic>
        <p:nvPicPr>
          <p:cNvPr id="22" name="Afbeelding 25" descr="A person with long light hair, wearing a light blue shirt, sits at a table with papers and pamphlets. Behind them is a banner reading Trans United Nederland Dutch/ BPOC Trans Network. Flowers are on the right.">
            <a:extLst>
              <a:ext uri="{FF2B5EF4-FFF2-40B4-BE49-F238E27FC236}">
                <a16:creationId xmlns:a16="http://schemas.microsoft.com/office/drawing/2014/main" id="{CB029CF2-257C-4CB8-B643-5FA07F1A4C43}"/>
              </a:ext>
            </a:extLst>
          </p:cNvPr>
          <p:cNvPicPr>
            <a:picLocks noChangeAspect="1"/>
          </p:cNvPicPr>
          <p:nvPr/>
        </p:nvPicPr>
        <p:blipFill rotWithShape="1">
          <a:blip r:embed="rId6"/>
          <a:srcRect t="-6470" b="6470"/>
          <a:stretch/>
        </p:blipFill>
        <p:spPr>
          <a:xfrm>
            <a:off x="4723643" y="2855150"/>
            <a:ext cx="1256859" cy="1795513"/>
          </a:xfrm>
          <a:prstGeom prst="rect">
            <a:avLst/>
          </a:prstGeom>
        </p:spPr>
      </p:pic>
      <p:pic>
        <p:nvPicPr>
          <p:cNvPr id="3" name="Picture 2" descr="A black background with a black square&#10;&#10;AI-generated content may be incorrect.">
            <a:extLst>
              <a:ext uri="{FF2B5EF4-FFF2-40B4-BE49-F238E27FC236}">
                <a16:creationId xmlns:a16="http://schemas.microsoft.com/office/drawing/2014/main" id="{51DDACF3-0D46-C0A9-EE32-D919CC3EF2B6}"/>
              </a:ext>
            </a:extLst>
          </p:cNvPr>
          <p:cNvPicPr>
            <a:picLocks noChangeAspect="1"/>
          </p:cNvPicPr>
          <p:nvPr/>
        </p:nvPicPr>
        <p:blipFill>
          <a:blip r:embed="rId7"/>
          <a:stretch>
            <a:fillRect/>
          </a:stretch>
        </p:blipFill>
        <p:spPr>
          <a:xfrm>
            <a:off x="7410105" y="4491524"/>
            <a:ext cx="1614416" cy="651976"/>
          </a:xfrm>
          <a:prstGeom prst="rect">
            <a:avLst/>
          </a:prstGeom>
        </p:spPr>
      </p:pic>
    </p:spTree>
    <p:extLst>
      <p:ext uri="{BB962C8B-B14F-4D97-AF65-F5344CB8AC3E}">
        <p14:creationId xmlns:p14="http://schemas.microsoft.com/office/powerpoint/2010/main" val="119815006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hthoek 9">
            <a:extLst>
              <a:ext uri="{FF2B5EF4-FFF2-40B4-BE49-F238E27FC236}">
                <a16:creationId xmlns:a16="http://schemas.microsoft.com/office/drawing/2014/main" id="{6D8D4E57-D5D2-4743-A55F-98CAB08D77A9}"/>
              </a:ext>
            </a:extLst>
          </p:cNvPr>
          <p:cNvSpPr/>
          <p:nvPr/>
        </p:nvSpPr>
        <p:spPr>
          <a:xfrm>
            <a:off x="159789" y="1240062"/>
            <a:ext cx="4852843" cy="3911694"/>
          </a:xfrm>
          <a:prstGeom prst="rect">
            <a:avLst/>
          </a:prstGeom>
        </p:spPr>
        <p:txBody>
          <a:bodyPr vert="horz" lIns="91440" tIns="45720" rIns="91440" bIns="45720" rtlCol="0" anchor="t">
            <a:noAutofit/>
          </a:bodyPr>
          <a:lstStyle/>
          <a:p>
            <a:pPr marL="342900" indent="-342900">
              <a:lnSpc>
                <a:spcPct val="90000"/>
              </a:lnSpc>
              <a:spcBef>
                <a:spcPts val="1000"/>
              </a:spcBef>
              <a:buClr>
                <a:srgbClr val="021C3C"/>
              </a:buClr>
              <a:buSzPct val="80000"/>
              <a:buFont typeface="Arial" panose="020B0604020202020204" pitchFamily="34" charset="0"/>
              <a:buChar char="•"/>
            </a:pPr>
            <a:r>
              <a:rPr lang="en-US" b="1" dirty="0">
                <a:latin typeface="Lexend Deca SemiBold" pitchFamily="2" charset="77"/>
              </a:rPr>
              <a:t>Recruitment video involving community researchers </a:t>
            </a:r>
          </a:p>
          <a:p>
            <a:pPr marL="342900" indent="-342900">
              <a:lnSpc>
                <a:spcPct val="90000"/>
              </a:lnSpc>
              <a:spcBef>
                <a:spcPts val="1000"/>
              </a:spcBef>
              <a:buClr>
                <a:srgbClr val="021C3C"/>
              </a:buClr>
              <a:buSzPct val="80000"/>
              <a:buFont typeface="Arial" panose="020B0604020202020204" pitchFamily="34" charset="0"/>
              <a:buChar char="•"/>
            </a:pPr>
            <a:r>
              <a:rPr lang="en-US" b="1" dirty="0">
                <a:latin typeface="Lexend Deca SemiBold" pitchFamily="2" charset="77"/>
              </a:rPr>
              <a:t>Recruitment flyer instead of difficult information letter</a:t>
            </a:r>
          </a:p>
          <a:p>
            <a:pPr marL="342900" indent="-342900">
              <a:lnSpc>
                <a:spcPct val="90000"/>
              </a:lnSpc>
              <a:spcBef>
                <a:spcPts val="1000"/>
              </a:spcBef>
              <a:buClr>
                <a:srgbClr val="021C3C"/>
              </a:buClr>
              <a:buSzPct val="80000"/>
              <a:buFont typeface="Arial" panose="020B0604020202020204" pitchFamily="34" charset="0"/>
              <a:buChar char="•"/>
            </a:pPr>
            <a:r>
              <a:rPr lang="en-US" b="1" dirty="0">
                <a:latin typeface="Lexend Deca SemiBold" pitchFamily="2" charset="77"/>
              </a:rPr>
              <a:t>Interviews done by and among people closely connected to the trans community</a:t>
            </a:r>
          </a:p>
          <a:p>
            <a:pPr marL="800100" lvl="1" indent="-342900">
              <a:lnSpc>
                <a:spcPct val="90000"/>
              </a:lnSpc>
              <a:spcBef>
                <a:spcPts val="1000"/>
              </a:spcBef>
              <a:buClr>
                <a:srgbClr val="021C3B"/>
              </a:buClr>
              <a:buSzPct val="80000"/>
              <a:buFont typeface="Arial" panose="020B0604020202020204" pitchFamily="34" charset="0"/>
              <a:buChar char="•"/>
            </a:pPr>
            <a:r>
              <a:rPr lang="en-US" dirty="0">
                <a:latin typeface="Lexend Deca ExtraLight"/>
              </a:rPr>
              <a:t>2 non-binary persons</a:t>
            </a:r>
          </a:p>
          <a:p>
            <a:pPr marL="800100" lvl="1" indent="-342900">
              <a:lnSpc>
                <a:spcPct val="90000"/>
              </a:lnSpc>
              <a:spcBef>
                <a:spcPts val="1000"/>
              </a:spcBef>
              <a:buClr>
                <a:srgbClr val="021C3B"/>
              </a:buClr>
              <a:buSzPct val="80000"/>
              <a:buFont typeface="Arial" panose="020B0604020202020204" pitchFamily="34" charset="0"/>
              <a:buChar char="•"/>
            </a:pPr>
            <a:r>
              <a:rPr lang="en-US" dirty="0">
                <a:latin typeface="Lexend Deca ExtraLight"/>
              </a:rPr>
              <a:t>1 trans woman</a:t>
            </a:r>
          </a:p>
          <a:p>
            <a:pPr marL="800100" lvl="1" indent="-342900">
              <a:lnSpc>
                <a:spcPct val="90000"/>
              </a:lnSpc>
              <a:spcBef>
                <a:spcPts val="1000"/>
              </a:spcBef>
              <a:buClr>
                <a:srgbClr val="021C3B"/>
              </a:buClr>
              <a:buSzPct val="80000"/>
              <a:buFont typeface="Arial" panose="020B0604020202020204" pitchFamily="34" charset="0"/>
              <a:buChar char="•"/>
            </a:pPr>
            <a:r>
              <a:rPr lang="en-US" dirty="0">
                <a:latin typeface="Lexend Deca ExtraLight"/>
              </a:rPr>
              <a:t>1 partner of a trans person</a:t>
            </a:r>
          </a:p>
          <a:p>
            <a:pPr marL="342900" indent="-342900">
              <a:lnSpc>
                <a:spcPct val="90000"/>
              </a:lnSpc>
              <a:spcBef>
                <a:spcPts val="1000"/>
              </a:spcBef>
              <a:buClr>
                <a:schemeClr val="accent1"/>
              </a:buClr>
              <a:buSzPct val="80000"/>
              <a:buFont typeface="Wingdings" panose="05000000000000000000" pitchFamily="2" charset="2"/>
              <a:buChar char="Ø"/>
            </a:pPr>
            <a:endParaRPr lang="en-US" dirty="0">
              <a:latin typeface="Lexend Deca ExtraLight"/>
            </a:endParaRPr>
          </a:p>
          <a:p>
            <a:pPr marL="800100" lvl="1" indent="-342900">
              <a:lnSpc>
                <a:spcPct val="90000"/>
              </a:lnSpc>
              <a:spcBef>
                <a:spcPts val="1000"/>
              </a:spcBef>
              <a:buClr>
                <a:schemeClr val="accent1"/>
              </a:buClr>
              <a:buSzPct val="80000"/>
              <a:buFont typeface="Wingdings" panose="05000000000000000000" pitchFamily="2" charset="2"/>
              <a:buChar char="Ø"/>
            </a:pPr>
            <a:endParaRPr lang="en-US" dirty="0">
              <a:latin typeface="Lexend Deca ExtraLight"/>
            </a:endParaRPr>
          </a:p>
          <a:p>
            <a:pPr marL="800100" lvl="1" indent="-342900">
              <a:lnSpc>
                <a:spcPct val="90000"/>
              </a:lnSpc>
              <a:spcBef>
                <a:spcPts val="1000"/>
              </a:spcBef>
              <a:buClr>
                <a:schemeClr val="accent1"/>
              </a:buClr>
              <a:buSzPct val="80000"/>
              <a:buFont typeface="Wingdings" panose="05000000000000000000" pitchFamily="2" charset="2"/>
              <a:buChar char="Ø"/>
            </a:pPr>
            <a:endParaRPr lang="en-US" dirty="0">
              <a:latin typeface="Lexend Deca ExtraLight"/>
            </a:endParaRPr>
          </a:p>
          <a:p>
            <a:pPr marL="457200" indent="-457200">
              <a:lnSpc>
                <a:spcPct val="90000"/>
              </a:lnSpc>
              <a:spcBef>
                <a:spcPts val="1000"/>
              </a:spcBef>
              <a:buClr>
                <a:schemeClr val="accent1"/>
              </a:buClr>
              <a:buSzPct val="80000"/>
              <a:buFont typeface="Wingdings" panose="05000000000000000000" pitchFamily="2" charset="2"/>
              <a:buChar char="Ø"/>
            </a:pPr>
            <a:endParaRPr lang="en-US" dirty="0">
              <a:latin typeface="Lexend Deca ExtraLight"/>
            </a:endParaRPr>
          </a:p>
          <a:p>
            <a:pPr marL="285750" indent="-285750">
              <a:lnSpc>
                <a:spcPct val="90000"/>
              </a:lnSpc>
              <a:spcBef>
                <a:spcPts val="1000"/>
              </a:spcBef>
              <a:buClr>
                <a:schemeClr val="accent1"/>
              </a:buClr>
              <a:buSzPct val="80000"/>
              <a:buFont typeface="Wingdings 3" charset="2"/>
              <a:buChar char=""/>
            </a:pPr>
            <a:endParaRPr lang="en-US" dirty="0">
              <a:solidFill>
                <a:schemeClr val="tx1">
                  <a:lumMod val="75000"/>
                  <a:lumOff val="25000"/>
                </a:schemeClr>
              </a:solidFill>
              <a:latin typeface="Lexend Deca ExtraLight"/>
            </a:endParaRPr>
          </a:p>
        </p:txBody>
      </p:sp>
      <p:sp>
        <p:nvSpPr>
          <p:cNvPr id="2" name="Title 1"/>
          <p:cNvSpPr>
            <a:spLocks noGrp="1"/>
          </p:cNvSpPr>
          <p:nvPr>
            <p:ph type="title"/>
          </p:nvPr>
        </p:nvSpPr>
        <p:spPr>
          <a:xfrm>
            <a:off x="360001" y="467921"/>
            <a:ext cx="8326799" cy="567000"/>
          </a:xfrm>
        </p:spPr>
        <p:txBody>
          <a:bodyPr>
            <a:noAutofit/>
          </a:bodyPr>
          <a:lstStyle/>
          <a:p>
            <a:r>
              <a:rPr lang="en-US" sz="2200" dirty="0">
                <a:latin typeface="Lexend Deca"/>
              </a:rPr>
              <a:t>Low-threshold recruitment &amp; community interviewers</a:t>
            </a:r>
          </a:p>
        </p:txBody>
      </p:sp>
      <p:grpSp>
        <p:nvGrpSpPr>
          <p:cNvPr id="16" name="Group 15"/>
          <p:cNvGrpSpPr/>
          <p:nvPr/>
        </p:nvGrpSpPr>
        <p:grpSpPr>
          <a:xfrm>
            <a:off x="5581971" y="1137491"/>
            <a:ext cx="3347474" cy="3347474"/>
            <a:chOff x="1105534" y="0"/>
            <a:chExt cx="3921810" cy="3921810"/>
          </a:xfrm>
        </p:grpSpPr>
        <p:sp>
          <p:nvSpPr>
            <p:cNvPr id="17" name="Oval 16"/>
            <p:cNvSpPr/>
            <p:nvPr/>
          </p:nvSpPr>
          <p:spPr>
            <a:xfrm>
              <a:off x="1105534" y="0"/>
              <a:ext cx="3921810" cy="3921810"/>
            </a:xfrm>
            <a:prstGeom prst="ellipse">
              <a:avLst/>
            </a:prstGeom>
            <a:solidFill>
              <a:schemeClr val="bg1"/>
            </a:solidFill>
            <a:ln>
              <a:solidFill>
                <a:schemeClr val="tx1"/>
              </a:solid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GB"/>
            </a:p>
          </p:txBody>
        </p:sp>
        <p:sp>
          <p:nvSpPr>
            <p:cNvPr id="18" name="Oval 4"/>
            <p:cNvSpPr txBox="1"/>
            <p:nvPr/>
          </p:nvSpPr>
          <p:spPr>
            <a:xfrm>
              <a:off x="1679870" y="649214"/>
              <a:ext cx="2773138" cy="2698259"/>
            </a:xfrm>
            <a:prstGeom prst="rect">
              <a:avLst/>
            </a:prstGeom>
            <a:ln>
              <a:solidFill>
                <a:schemeClr val="bg1"/>
              </a:solidFill>
            </a:ln>
          </p:spPr>
          <p:style>
            <a:lnRef idx="0">
              <a:scrgbClr r="0" g="0" b="0"/>
            </a:lnRef>
            <a:fillRef idx="0">
              <a:scrgbClr r="0" g="0" b="0"/>
            </a:fillRef>
            <a:effectRef idx="0">
              <a:scrgbClr r="0" g="0" b="0"/>
            </a:effectRef>
            <a:fontRef idx="minor">
              <a:schemeClr val="lt1"/>
            </a:fontRef>
          </p:style>
          <p:txBody>
            <a:bodyPr spcFirstLastPara="0" vert="horz" wrap="square" lIns="40640" tIns="40640" rIns="40640" bIns="40640" numCol="1" spcCol="1270" anchor="ctr" anchorCtr="0">
              <a:noAutofit/>
            </a:bodyPr>
            <a:lstStyle/>
            <a:p>
              <a:pPr lvl="0" defTabSz="1422400">
                <a:lnSpc>
                  <a:spcPct val="90000"/>
                </a:lnSpc>
                <a:spcBef>
                  <a:spcPct val="0"/>
                </a:spcBef>
                <a:spcAft>
                  <a:spcPct val="35000"/>
                </a:spcAft>
              </a:pPr>
              <a:r>
                <a:rPr lang="en-US" sz="2800" dirty="0">
                  <a:solidFill>
                    <a:schemeClr val="tx1"/>
                  </a:solidFill>
                  <a:latin typeface="Lexend Deca ExtraLight"/>
                </a:rPr>
                <a:t>Designing the research and policy questions</a:t>
              </a:r>
            </a:p>
          </p:txBody>
        </p:sp>
      </p:grpSp>
      <p:pic>
        <p:nvPicPr>
          <p:cNvPr id="24" name="Afbeelding 8" descr="A four-panel flyer seeks interview participants with health care experiences as trans or nonbinary in the Netherlands. It explains participation, interviews, publication, and includes contact info and a research photo.">
            <a:extLst>
              <a:ext uri="{FF2B5EF4-FFF2-40B4-BE49-F238E27FC236}">
                <a16:creationId xmlns:a16="http://schemas.microsoft.com/office/drawing/2014/main" id="{C1AC100A-9E26-485E-A27B-DD2E09602DE9}"/>
              </a:ext>
            </a:extLst>
          </p:cNvPr>
          <p:cNvPicPr>
            <a:picLocks noChangeAspect="1"/>
          </p:cNvPicPr>
          <p:nvPr/>
        </p:nvPicPr>
        <p:blipFill>
          <a:blip r:embed="rId3"/>
          <a:stretch>
            <a:fillRect/>
          </a:stretch>
        </p:blipFill>
        <p:spPr>
          <a:xfrm>
            <a:off x="4085906" y="3140765"/>
            <a:ext cx="1330361" cy="1885969"/>
          </a:xfrm>
          <a:prstGeom prst="rect">
            <a:avLst/>
          </a:prstGeom>
        </p:spPr>
      </p:pic>
      <p:pic>
        <p:nvPicPr>
          <p:cNvPr id="25" name="Afbeelding 10" descr="Three people smile at the camera, sitting indoors in front of a banner that reads Trans United Nederland Dutch BPOC Trans Network. A staircase and colorful towel are visible in the background.">
            <a:extLst>
              <a:ext uri="{FF2B5EF4-FFF2-40B4-BE49-F238E27FC236}">
                <a16:creationId xmlns:a16="http://schemas.microsoft.com/office/drawing/2014/main" id="{297B0373-A296-42D1-90B7-AC5846227E90}"/>
              </a:ext>
            </a:extLst>
          </p:cNvPr>
          <p:cNvPicPr>
            <a:picLocks noChangeAspect="1"/>
          </p:cNvPicPr>
          <p:nvPr/>
        </p:nvPicPr>
        <p:blipFill>
          <a:blip r:embed="rId4"/>
          <a:stretch>
            <a:fillRect/>
          </a:stretch>
        </p:blipFill>
        <p:spPr>
          <a:xfrm>
            <a:off x="5012632" y="912586"/>
            <a:ext cx="2246909" cy="934177"/>
          </a:xfrm>
          <a:prstGeom prst="rect">
            <a:avLst/>
          </a:prstGeom>
          <a:effectLst>
            <a:outerShdw blurRad="50800" dist="38100" dir="5400000" algn="t" rotWithShape="0">
              <a:prstClr val="black">
                <a:alpha val="40000"/>
              </a:prstClr>
            </a:outerShdw>
          </a:effectLst>
        </p:spPr>
      </p:pic>
      <p:pic>
        <p:nvPicPr>
          <p:cNvPr id="3" name="Picture 2" descr="A black background with a black square&#10;&#10;AI-generated content may be incorrect.">
            <a:extLst>
              <a:ext uri="{FF2B5EF4-FFF2-40B4-BE49-F238E27FC236}">
                <a16:creationId xmlns:a16="http://schemas.microsoft.com/office/drawing/2014/main" id="{310A60AA-F4E2-52B4-1075-CDE260B6307A}"/>
              </a:ext>
            </a:extLst>
          </p:cNvPr>
          <p:cNvPicPr>
            <a:picLocks noChangeAspect="1"/>
          </p:cNvPicPr>
          <p:nvPr/>
        </p:nvPicPr>
        <p:blipFill>
          <a:blip r:embed="rId5"/>
          <a:stretch>
            <a:fillRect/>
          </a:stretch>
        </p:blipFill>
        <p:spPr>
          <a:xfrm>
            <a:off x="7410105" y="4491524"/>
            <a:ext cx="1614416" cy="651976"/>
          </a:xfrm>
          <a:prstGeom prst="rect">
            <a:avLst/>
          </a:prstGeom>
        </p:spPr>
      </p:pic>
    </p:spTree>
    <p:extLst>
      <p:ext uri="{BB962C8B-B14F-4D97-AF65-F5344CB8AC3E}">
        <p14:creationId xmlns:p14="http://schemas.microsoft.com/office/powerpoint/2010/main" val="10364620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5BD99DD3-CD68-2B27-C470-4FE4A34E575A}"/>
              </a:ext>
            </a:extLst>
          </p:cNvPr>
          <p:cNvSpPr>
            <a:spLocks noChangeAspect="1"/>
          </p:cNvSpPr>
          <p:nvPr/>
        </p:nvSpPr>
        <p:spPr>
          <a:xfrm>
            <a:off x="3233251" y="1311750"/>
            <a:ext cx="2677498" cy="2520000"/>
          </a:xfrm>
          <a:prstGeom prst="ellipse">
            <a:avLst/>
          </a:prstGeom>
          <a:solidFill>
            <a:srgbClr val="011A3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400" b="1" dirty="0">
                <a:latin typeface="Lexend Deca ExtraBold" pitchFamily="2" charset="77"/>
                <a:cs typeface="Mokoko" panose="02060503020203020204" pitchFamily="18" charset="77"/>
              </a:rPr>
              <a:t>And you?</a:t>
            </a:r>
            <a:br>
              <a:rPr lang="en-GB" sz="1400" dirty="0">
                <a:latin typeface="+mj-lt"/>
                <a:cs typeface="Mokoko" panose="02060503020203020204" pitchFamily="18" charset="77"/>
              </a:rPr>
            </a:br>
            <a:r>
              <a:rPr lang="en-GB" sz="1400" dirty="0">
                <a:latin typeface="Lexend Deca ExtraLight" pitchFamily="2" charset="77"/>
                <a:cs typeface="Mokoko" panose="02060503020203020204" pitchFamily="18" charset="77"/>
              </a:rPr>
              <a:t>Tell us about yourself</a:t>
            </a:r>
          </a:p>
        </p:txBody>
      </p:sp>
      <p:pic>
        <p:nvPicPr>
          <p:cNvPr id="6" name="Picture 5" descr="A black background with a black square&#10;&#10;AI-generated content may be incorrect.">
            <a:extLst>
              <a:ext uri="{FF2B5EF4-FFF2-40B4-BE49-F238E27FC236}">
                <a16:creationId xmlns:a16="http://schemas.microsoft.com/office/drawing/2014/main" id="{A7912693-3CA5-2088-2019-5DE9754F4E88}"/>
              </a:ext>
            </a:extLst>
          </p:cNvPr>
          <p:cNvPicPr>
            <a:picLocks noChangeAspect="1"/>
          </p:cNvPicPr>
          <p:nvPr/>
        </p:nvPicPr>
        <p:blipFill>
          <a:blip r:embed="rId3"/>
          <a:stretch>
            <a:fillRect/>
          </a:stretch>
        </p:blipFill>
        <p:spPr>
          <a:xfrm>
            <a:off x="7410105" y="4491524"/>
            <a:ext cx="1614416" cy="651976"/>
          </a:xfrm>
          <a:prstGeom prst="rect">
            <a:avLst/>
          </a:prstGeom>
        </p:spPr>
      </p:pic>
    </p:spTree>
    <p:extLst>
      <p:ext uri="{BB962C8B-B14F-4D97-AF65-F5344CB8AC3E}">
        <p14:creationId xmlns:p14="http://schemas.microsoft.com/office/powerpoint/2010/main" val="422005266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0000" y="478400"/>
            <a:ext cx="8326799" cy="567000"/>
          </a:xfrm>
        </p:spPr>
        <p:txBody>
          <a:bodyPr>
            <a:noAutofit/>
          </a:bodyPr>
          <a:lstStyle/>
          <a:p>
            <a:r>
              <a:rPr lang="en-US" sz="2200" dirty="0">
                <a:latin typeface="Lexend Deca"/>
              </a:rPr>
              <a:t>Result: Trust in community researchers led to diverse sample</a:t>
            </a:r>
            <a:endParaRPr lang="nl-NL" sz="2200" dirty="0">
              <a:latin typeface="Lexend Deca"/>
            </a:endParaRPr>
          </a:p>
        </p:txBody>
      </p:sp>
      <p:pic>
        <p:nvPicPr>
          <p:cNvPr id="11" name="Afbeelding 6" descr="A world map divided by color into regions, each with a circle showing a number showing a diverse sample.">
            <a:extLst>
              <a:ext uri="{FF2B5EF4-FFF2-40B4-BE49-F238E27FC236}">
                <a16:creationId xmlns:a16="http://schemas.microsoft.com/office/drawing/2014/main" id="{8DF31CC2-E986-4D9D-A207-D6403A9D41AD}"/>
              </a:ext>
            </a:extLst>
          </p:cNvPr>
          <p:cNvPicPr>
            <a:picLocks noChangeAspect="1"/>
          </p:cNvPicPr>
          <p:nvPr/>
        </p:nvPicPr>
        <p:blipFill rotWithShape="1">
          <a:blip r:embed="rId3"/>
          <a:srcRect r="32583"/>
          <a:stretch/>
        </p:blipFill>
        <p:spPr>
          <a:xfrm>
            <a:off x="68469" y="1586276"/>
            <a:ext cx="4488959" cy="2613014"/>
          </a:xfrm>
          <a:prstGeom prst="rect">
            <a:avLst/>
          </a:prstGeom>
        </p:spPr>
      </p:pic>
      <p:pic>
        <p:nvPicPr>
          <p:cNvPr id="16" name="Picture 15" descr="Infographic with pie charts showing demographics: most have temporary permits/residence or Dutch/EU citizenship; majority have high school education; most do formal work; majority are women; most are aged 30-34; median 4 years in the Netherlands.&#10;"/>
          <p:cNvPicPr>
            <a:picLocks noChangeAspect="1"/>
          </p:cNvPicPr>
          <p:nvPr/>
        </p:nvPicPr>
        <p:blipFill>
          <a:blip r:embed="rId4"/>
          <a:srcRect t="1" r="2030" b="466"/>
          <a:stretch/>
        </p:blipFill>
        <p:spPr>
          <a:xfrm>
            <a:off x="4711567" y="1181720"/>
            <a:ext cx="4252224" cy="3611662"/>
          </a:xfrm>
          <a:prstGeom prst="rect">
            <a:avLst/>
          </a:prstGeom>
        </p:spPr>
      </p:pic>
      <p:pic>
        <p:nvPicPr>
          <p:cNvPr id="3" name="Picture 2" descr="A black background with a black square&#10;&#10;AI-generated content may be incorrect.">
            <a:extLst>
              <a:ext uri="{FF2B5EF4-FFF2-40B4-BE49-F238E27FC236}">
                <a16:creationId xmlns:a16="http://schemas.microsoft.com/office/drawing/2014/main" id="{2B753254-5EBF-47A2-D69C-624642AE7334}"/>
              </a:ext>
            </a:extLst>
          </p:cNvPr>
          <p:cNvPicPr>
            <a:picLocks noChangeAspect="1"/>
          </p:cNvPicPr>
          <p:nvPr/>
        </p:nvPicPr>
        <p:blipFill>
          <a:blip r:embed="rId5"/>
          <a:stretch>
            <a:fillRect/>
          </a:stretch>
        </p:blipFill>
        <p:spPr>
          <a:xfrm>
            <a:off x="7410105" y="4491524"/>
            <a:ext cx="1614416" cy="651976"/>
          </a:xfrm>
          <a:prstGeom prst="rect">
            <a:avLst/>
          </a:prstGeom>
        </p:spPr>
      </p:pic>
    </p:spTree>
    <p:extLst>
      <p:ext uri="{BB962C8B-B14F-4D97-AF65-F5344CB8AC3E}">
        <p14:creationId xmlns:p14="http://schemas.microsoft.com/office/powerpoint/2010/main" val="423708488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hthoek 9">
            <a:extLst>
              <a:ext uri="{FF2B5EF4-FFF2-40B4-BE49-F238E27FC236}">
                <a16:creationId xmlns:a16="http://schemas.microsoft.com/office/drawing/2014/main" id="{6D8D4E57-D5D2-4743-A55F-98CAB08D77A9}"/>
              </a:ext>
            </a:extLst>
          </p:cNvPr>
          <p:cNvSpPr/>
          <p:nvPr/>
        </p:nvSpPr>
        <p:spPr>
          <a:xfrm>
            <a:off x="159789" y="1240062"/>
            <a:ext cx="5422181" cy="3911694"/>
          </a:xfrm>
          <a:prstGeom prst="rect">
            <a:avLst/>
          </a:prstGeom>
        </p:spPr>
        <p:txBody>
          <a:bodyPr vert="horz" lIns="91440" tIns="45720" rIns="91440" bIns="45720" rtlCol="0" anchor="t">
            <a:noAutofit/>
          </a:bodyPr>
          <a:lstStyle/>
          <a:p>
            <a:pPr>
              <a:lnSpc>
                <a:spcPct val="90000"/>
              </a:lnSpc>
              <a:spcBef>
                <a:spcPts val="1000"/>
              </a:spcBef>
              <a:buClr>
                <a:schemeClr val="accent1"/>
              </a:buClr>
              <a:buSzPct val="80000"/>
            </a:pPr>
            <a:r>
              <a:rPr lang="en-US" b="1" dirty="0">
                <a:latin typeface="Lexend Deca SemiBold" pitchFamily="2" charset="77"/>
              </a:rPr>
              <a:t>Several meetings to discuss interpretation of findings with community members</a:t>
            </a:r>
          </a:p>
          <a:p>
            <a:pPr marL="800100" lvl="1" indent="-342900">
              <a:lnSpc>
                <a:spcPct val="90000"/>
              </a:lnSpc>
              <a:spcBef>
                <a:spcPts val="1000"/>
              </a:spcBef>
              <a:buClr>
                <a:srgbClr val="021C3C"/>
              </a:buClr>
              <a:buSzPct val="80000"/>
              <a:buFont typeface="Arial" panose="020B0604020202020204" pitchFamily="34" charset="0"/>
              <a:buChar char="•"/>
            </a:pPr>
            <a:r>
              <a:rPr lang="en-US" b="1" dirty="0">
                <a:latin typeface="Lexend Deca SemiBold" pitchFamily="2" charset="77"/>
              </a:rPr>
              <a:t>Weekly</a:t>
            </a:r>
            <a:r>
              <a:rPr lang="en-US" b="1" dirty="0">
                <a:latin typeface="Lexend Deca ExtraLight"/>
              </a:rPr>
              <a:t> </a:t>
            </a:r>
            <a:r>
              <a:rPr lang="en-US" dirty="0">
                <a:latin typeface="Lexend Deca ExtraLight"/>
              </a:rPr>
              <a:t>to reflect on interpretations of interviews</a:t>
            </a:r>
          </a:p>
          <a:p>
            <a:pPr marL="800100" lvl="1" indent="-342900">
              <a:lnSpc>
                <a:spcPct val="90000"/>
              </a:lnSpc>
              <a:spcBef>
                <a:spcPts val="1000"/>
              </a:spcBef>
              <a:buClr>
                <a:srgbClr val="021C3C"/>
              </a:buClr>
              <a:buSzPct val="80000"/>
              <a:buFont typeface="Arial" panose="020B0604020202020204" pitchFamily="34" charset="0"/>
              <a:buChar char="•"/>
            </a:pPr>
            <a:r>
              <a:rPr lang="en-US" dirty="0">
                <a:latin typeface="Lexend Deca ExtraLight"/>
              </a:rPr>
              <a:t>Several team meetings to discuss overall interpretation and presentation of findings to check reflections and provide nuance by community members</a:t>
            </a:r>
          </a:p>
          <a:p>
            <a:pPr marL="342900" indent="-342900">
              <a:lnSpc>
                <a:spcPct val="90000"/>
              </a:lnSpc>
              <a:spcBef>
                <a:spcPts val="1000"/>
              </a:spcBef>
              <a:buClr>
                <a:schemeClr val="accent1"/>
              </a:buClr>
              <a:buSzPct val="80000"/>
              <a:buFont typeface="Wingdings" panose="05000000000000000000" pitchFamily="2" charset="2"/>
              <a:buChar char="Ø"/>
            </a:pPr>
            <a:endParaRPr lang="en-US" dirty="0">
              <a:latin typeface="Lexend Deca ExtraLight"/>
            </a:endParaRPr>
          </a:p>
          <a:p>
            <a:pPr marL="800100" lvl="1" indent="-342900">
              <a:lnSpc>
                <a:spcPct val="90000"/>
              </a:lnSpc>
              <a:spcBef>
                <a:spcPts val="1000"/>
              </a:spcBef>
              <a:buClr>
                <a:schemeClr val="accent1"/>
              </a:buClr>
              <a:buSzPct val="80000"/>
              <a:buFont typeface="Wingdings" panose="05000000000000000000" pitchFamily="2" charset="2"/>
              <a:buChar char="Ø"/>
            </a:pPr>
            <a:endParaRPr lang="en-US" dirty="0">
              <a:latin typeface="Lexend Deca ExtraLight"/>
            </a:endParaRPr>
          </a:p>
          <a:p>
            <a:pPr marL="800100" lvl="1" indent="-342900">
              <a:lnSpc>
                <a:spcPct val="90000"/>
              </a:lnSpc>
              <a:spcBef>
                <a:spcPts val="1000"/>
              </a:spcBef>
              <a:buClr>
                <a:schemeClr val="accent1"/>
              </a:buClr>
              <a:buSzPct val="80000"/>
              <a:buFont typeface="Wingdings" panose="05000000000000000000" pitchFamily="2" charset="2"/>
              <a:buChar char="Ø"/>
            </a:pPr>
            <a:endParaRPr lang="en-US" dirty="0">
              <a:latin typeface="Lexend Deca ExtraLight"/>
            </a:endParaRPr>
          </a:p>
          <a:p>
            <a:pPr marL="457200" indent="-457200">
              <a:lnSpc>
                <a:spcPct val="90000"/>
              </a:lnSpc>
              <a:spcBef>
                <a:spcPts val="1000"/>
              </a:spcBef>
              <a:buClr>
                <a:schemeClr val="accent1"/>
              </a:buClr>
              <a:buSzPct val="80000"/>
              <a:buFont typeface="Wingdings" panose="05000000000000000000" pitchFamily="2" charset="2"/>
              <a:buChar char="Ø"/>
            </a:pPr>
            <a:endParaRPr lang="en-US" dirty="0">
              <a:latin typeface="Lexend Deca ExtraLight"/>
            </a:endParaRPr>
          </a:p>
          <a:p>
            <a:pPr marL="285750" indent="-285750">
              <a:lnSpc>
                <a:spcPct val="90000"/>
              </a:lnSpc>
              <a:spcBef>
                <a:spcPts val="1000"/>
              </a:spcBef>
              <a:buClr>
                <a:schemeClr val="accent1"/>
              </a:buClr>
              <a:buSzPct val="80000"/>
              <a:buFont typeface="Wingdings 3" charset="2"/>
              <a:buChar char=""/>
            </a:pPr>
            <a:endParaRPr lang="en-US" dirty="0">
              <a:solidFill>
                <a:schemeClr val="tx1">
                  <a:lumMod val="75000"/>
                  <a:lumOff val="25000"/>
                </a:schemeClr>
              </a:solidFill>
              <a:latin typeface="Lexend Deca ExtraLight"/>
            </a:endParaRPr>
          </a:p>
        </p:txBody>
      </p:sp>
      <p:sp>
        <p:nvSpPr>
          <p:cNvPr id="2" name="Title 1"/>
          <p:cNvSpPr>
            <a:spLocks noGrp="1"/>
          </p:cNvSpPr>
          <p:nvPr>
            <p:ph type="title"/>
          </p:nvPr>
        </p:nvSpPr>
        <p:spPr>
          <a:xfrm>
            <a:off x="360001" y="467921"/>
            <a:ext cx="8326799" cy="567000"/>
          </a:xfrm>
        </p:spPr>
        <p:txBody>
          <a:bodyPr>
            <a:noAutofit/>
          </a:bodyPr>
          <a:lstStyle/>
          <a:p>
            <a:r>
              <a:rPr lang="en-US" sz="2200" dirty="0">
                <a:latin typeface="Lexend Deca"/>
              </a:rPr>
              <a:t>Ongoing feedback on interpretation of findings</a:t>
            </a:r>
          </a:p>
        </p:txBody>
      </p:sp>
      <p:grpSp>
        <p:nvGrpSpPr>
          <p:cNvPr id="16" name="Group 15"/>
          <p:cNvGrpSpPr/>
          <p:nvPr/>
        </p:nvGrpSpPr>
        <p:grpSpPr>
          <a:xfrm>
            <a:off x="5581971" y="1137491"/>
            <a:ext cx="3347474" cy="3347474"/>
            <a:chOff x="1105534" y="0"/>
            <a:chExt cx="3921810" cy="3921810"/>
          </a:xfrm>
        </p:grpSpPr>
        <p:sp>
          <p:nvSpPr>
            <p:cNvPr id="17" name="Oval 16"/>
            <p:cNvSpPr/>
            <p:nvPr/>
          </p:nvSpPr>
          <p:spPr>
            <a:xfrm>
              <a:off x="1105534" y="0"/>
              <a:ext cx="3921810" cy="3921810"/>
            </a:xfrm>
            <a:prstGeom prst="ellipse">
              <a:avLst/>
            </a:prstGeom>
            <a:solidFill>
              <a:schemeClr val="bg1"/>
            </a:solidFill>
            <a:ln>
              <a:solidFill>
                <a:schemeClr val="tx1"/>
              </a:solid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GB"/>
            </a:p>
          </p:txBody>
        </p:sp>
        <p:sp>
          <p:nvSpPr>
            <p:cNvPr id="18" name="Oval 4"/>
            <p:cNvSpPr txBox="1"/>
            <p:nvPr/>
          </p:nvSpPr>
          <p:spPr>
            <a:xfrm>
              <a:off x="1595829" y="611775"/>
              <a:ext cx="2941220" cy="2698259"/>
            </a:xfrm>
            <a:prstGeom prst="rect">
              <a:avLst/>
            </a:prstGeom>
            <a:ln>
              <a:solidFill>
                <a:schemeClr val="bg1"/>
              </a:solidFill>
            </a:ln>
          </p:spPr>
          <p:style>
            <a:lnRef idx="0">
              <a:scrgbClr r="0" g="0" b="0"/>
            </a:lnRef>
            <a:fillRef idx="0">
              <a:scrgbClr r="0" g="0" b="0"/>
            </a:fillRef>
            <a:effectRef idx="0">
              <a:scrgbClr r="0" g="0" b="0"/>
            </a:effectRef>
            <a:fontRef idx="minor">
              <a:schemeClr val="lt1"/>
            </a:fontRef>
          </p:style>
          <p:txBody>
            <a:bodyPr spcFirstLastPara="0" vert="horz" wrap="square" lIns="40640" tIns="40640" rIns="40640" bIns="40640" numCol="1" spcCol="1270" anchor="ctr" anchorCtr="0">
              <a:noAutofit/>
            </a:bodyPr>
            <a:lstStyle/>
            <a:p>
              <a:pPr lvl="0"/>
              <a:r>
                <a:rPr lang="en-US" sz="2800" dirty="0">
                  <a:solidFill>
                    <a:schemeClr val="tx1"/>
                  </a:solidFill>
                  <a:latin typeface="Lexend Deca ExtraLight"/>
                </a:rPr>
                <a:t>Feedback &amp; interpretation of the findings</a:t>
              </a:r>
            </a:p>
          </p:txBody>
        </p:sp>
      </p:grpSp>
      <p:pic>
        <p:nvPicPr>
          <p:cNvPr id="3" name="Picture 2" descr="A black background with a black square&#10;&#10;AI-generated content may be incorrect.">
            <a:extLst>
              <a:ext uri="{FF2B5EF4-FFF2-40B4-BE49-F238E27FC236}">
                <a16:creationId xmlns:a16="http://schemas.microsoft.com/office/drawing/2014/main" id="{E86D78F8-7FD8-701A-01EF-255BF949E9AF}"/>
              </a:ext>
            </a:extLst>
          </p:cNvPr>
          <p:cNvPicPr>
            <a:picLocks noChangeAspect="1"/>
          </p:cNvPicPr>
          <p:nvPr/>
        </p:nvPicPr>
        <p:blipFill>
          <a:blip r:embed="rId3"/>
          <a:stretch>
            <a:fillRect/>
          </a:stretch>
        </p:blipFill>
        <p:spPr>
          <a:xfrm>
            <a:off x="7410105" y="4491524"/>
            <a:ext cx="1614416" cy="651976"/>
          </a:xfrm>
          <a:prstGeom prst="rect">
            <a:avLst/>
          </a:prstGeom>
        </p:spPr>
      </p:pic>
    </p:spTree>
    <p:extLst>
      <p:ext uri="{BB962C8B-B14F-4D97-AF65-F5344CB8AC3E}">
        <p14:creationId xmlns:p14="http://schemas.microsoft.com/office/powerpoint/2010/main" val="399778172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hthoek 9">
            <a:extLst>
              <a:ext uri="{FF2B5EF4-FFF2-40B4-BE49-F238E27FC236}">
                <a16:creationId xmlns:a16="http://schemas.microsoft.com/office/drawing/2014/main" id="{6D8D4E57-D5D2-4743-A55F-98CAB08D77A9}"/>
              </a:ext>
            </a:extLst>
          </p:cNvPr>
          <p:cNvSpPr/>
          <p:nvPr/>
        </p:nvSpPr>
        <p:spPr>
          <a:xfrm>
            <a:off x="159789" y="1933731"/>
            <a:ext cx="5422181" cy="2645764"/>
          </a:xfrm>
          <a:prstGeom prst="rect">
            <a:avLst/>
          </a:prstGeom>
        </p:spPr>
        <p:txBody>
          <a:bodyPr vert="horz" lIns="91440" tIns="45720" rIns="91440" bIns="45720" rtlCol="0" anchor="t">
            <a:noAutofit/>
          </a:bodyPr>
          <a:lstStyle/>
          <a:p>
            <a:pPr>
              <a:lnSpc>
                <a:spcPct val="90000"/>
              </a:lnSpc>
              <a:spcBef>
                <a:spcPts val="1000"/>
              </a:spcBef>
              <a:buClr>
                <a:schemeClr val="accent1"/>
              </a:buClr>
              <a:buSzPct val="80000"/>
            </a:pPr>
            <a:r>
              <a:rPr lang="en-US" sz="1200" b="1" dirty="0">
                <a:latin typeface="Lexend Deca SemiBold" pitchFamily="2" charset="77"/>
              </a:rPr>
              <a:t>Discussion of most important findings to disseminate:</a:t>
            </a:r>
          </a:p>
          <a:p>
            <a:pPr marL="285750" indent="-285750">
              <a:lnSpc>
                <a:spcPct val="90000"/>
              </a:lnSpc>
              <a:spcBef>
                <a:spcPts val="1000"/>
              </a:spcBef>
              <a:buClr>
                <a:srgbClr val="263F5A"/>
              </a:buClr>
              <a:buSzPct val="80000"/>
              <a:buFont typeface="Arial" panose="020B0604020202020204" pitchFamily="34" charset="0"/>
              <a:buChar char="•"/>
            </a:pPr>
            <a:r>
              <a:rPr lang="en-US" sz="1200" b="1" dirty="0">
                <a:latin typeface="Lexend Deca SemiBold" pitchFamily="2" charset="77"/>
              </a:rPr>
              <a:t>Integrated care can provide opportunity to entry care in case of competing concerns </a:t>
            </a:r>
            <a:r>
              <a:rPr lang="en-US" sz="1200" dirty="0">
                <a:latin typeface="Lexend Deca ExtraLight"/>
                <a:sym typeface="Wingdings" panose="05000000000000000000" pitchFamily="2" charset="2"/>
              </a:rPr>
              <a:t></a:t>
            </a:r>
            <a:r>
              <a:rPr lang="en-US" sz="1200" dirty="0">
                <a:latin typeface="Lexend Deca ExtraLight"/>
              </a:rPr>
              <a:t> Basic needs (e.g. housing) above finding care</a:t>
            </a:r>
          </a:p>
          <a:p>
            <a:pPr marL="285750" indent="-285750">
              <a:lnSpc>
                <a:spcPct val="90000"/>
              </a:lnSpc>
              <a:spcBef>
                <a:spcPts val="1000"/>
              </a:spcBef>
              <a:buClr>
                <a:srgbClr val="263F5A"/>
              </a:buClr>
              <a:buSzPct val="80000"/>
              <a:buFont typeface="Arial" panose="020B0604020202020204" pitchFamily="34" charset="0"/>
              <a:buChar char="•"/>
            </a:pPr>
            <a:r>
              <a:rPr lang="en-US" sz="1200" b="1" dirty="0">
                <a:latin typeface="Lexend Deca SemiBold" pitchFamily="2" charset="77"/>
              </a:rPr>
              <a:t>Lack of knowledge </a:t>
            </a:r>
            <a:r>
              <a:rPr lang="en-US" sz="1200" dirty="0">
                <a:latin typeface="Lexend Deca ExtraLight"/>
              </a:rPr>
              <a:t>among primary health care providers (e.g. GPs, AZC doctors) for gender-related needs</a:t>
            </a:r>
          </a:p>
          <a:p>
            <a:pPr marL="285750" indent="-285750">
              <a:lnSpc>
                <a:spcPct val="90000"/>
              </a:lnSpc>
              <a:spcBef>
                <a:spcPts val="1000"/>
              </a:spcBef>
              <a:buClr>
                <a:srgbClr val="263F5A"/>
              </a:buClr>
              <a:buSzPct val="80000"/>
              <a:buFont typeface="Arial" panose="020B0604020202020204" pitchFamily="34" charset="0"/>
              <a:buChar char="•"/>
            </a:pPr>
            <a:r>
              <a:rPr lang="en-US" sz="1200" b="1" dirty="0">
                <a:latin typeface="Lexend Deca SemiBold" pitchFamily="2" charset="77"/>
              </a:rPr>
              <a:t>Interactions with health care providers breaches trust</a:t>
            </a:r>
            <a:r>
              <a:rPr lang="en-US" sz="1200" b="1" dirty="0">
                <a:latin typeface="Lexend Deca ExtraLight"/>
              </a:rPr>
              <a:t> </a:t>
            </a:r>
            <a:r>
              <a:rPr lang="en-US" sz="1200" dirty="0">
                <a:latin typeface="Lexend Deca ExtraLight"/>
              </a:rPr>
              <a:t>in provider &amp; discontinuation of care</a:t>
            </a:r>
          </a:p>
          <a:p>
            <a:pPr marL="285750" indent="-285750">
              <a:lnSpc>
                <a:spcPct val="90000"/>
              </a:lnSpc>
              <a:spcBef>
                <a:spcPts val="1000"/>
              </a:spcBef>
              <a:buClr>
                <a:srgbClr val="263F5A"/>
              </a:buClr>
              <a:buSzPct val="80000"/>
              <a:buFont typeface="Arial" panose="020B0604020202020204" pitchFamily="34" charset="0"/>
              <a:buChar char="•"/>
            </a:pPr>
            <a:r>
              <a:rPr lang="en-US" sz="1200" b="1" dirty="0">
                <a:latin typeface="Lexend Deca SemiBold" pitchFamily="2" charset="77"/>
              </a:rPr>
              <a:t>Hard to navigate Dutch health care system </a:t>
            </a:r>
            <a:r>
              <a:rPr lang="en-US" sz="1200" dirty="0">
                <a:latin typeface="Lexend Deca ExtraLight"/>
              </a:rPr>
              <a:t>for newcomers</a:t>
            </a:r>
            <a:br>
              <a:rPr lang="en-US" sz="1200" dirty="0">
                <a:latin typeface="Lexend Deca ExtraLight"/>
              </a:rPr>
            </a:br>
            <a:r>
              <a:rPr lang="en-US" sz="1200" dirty="0">
                <a:latin typeface="Lexend Deca ExtraLight"/>
              </a:rPr>
              <a:t>+ No info available in multiple languages</a:t>
            </a:r>
            <a:br>
              <a:rPr lang="en-US" sz="1200" dirty="0">
                <a:latin typeface="Lexend Deca ExtraLight"/>
              </a:rPr>
            </a:br>
            <a:r>
              <a:rPr lang="en-US" sz="1200" dirty="0">
                <a:latin typeface="Lexend Deca ExtraLight"/>
              </a:rPr>
              <a:t>-  “Impossible” without social network</a:t>
            </a:r>
          </a:p>
          <a:p>
            <a:pPr marL="800100" lvl="1" indent="-342900">
              <a:lnSpc>
                <a:spcPct val="90000"/>
              </a:lnSpc>
              <a:spcBef>
                <a:spcPts val="1000"/>
              </a:spcBef>
              <a:buClr>
                <a:schemeClr val="accent1"/>
              </a:buClr>
              <a:buSzPct val="80000"/>
              <a:buFont typeface="Wingdings" panose="05000000000000000000" pitchFamily="2" charset="2"/>
              <a:buChar char="Ø"/>
            </a:pPr>
            <a:endParaRPr lang="en-US" sz="1200" dirty="0">
              <a:latin typeface="Lexend Deca ExtraLight"/>
            </a:endParaRPr>
          </a:p>
          <a:p>
            <a:pPr marL="800100" lvl="1" indent="-342900">
              <a:lnSpc>
                <a:spcPct val="90000"/>
              </a:lnSpc>
              <a:spcBef>
                <a:spcPts val="1000"/>
              </a:spcBef>
              <a:buClr>
                <a:schemeClr val="accent1"/>
              </a:buClr>
              <a:buSzPct val="80000"/>
              <a:buFont typeface="Wingdings" panose="05000000000000000000" pitchFamily="2" charset="2"/>
              <a:buChar char="Ø"/>
            </a:pPr>
            <a:endParaRPr lang="en-US" sz="1200" dirty="0">
              <a:latin typeface="Lexend Deca ExtraLight"/>
            </a:endParaRPr>
          </a:p>
          <a:p>
            <a:pPr marL="457200" indent="-457200">
              <a:lnSpc>
                <a:spcPct val="90000"/>
              </a:lnSpc>
              <a:spcBef>
                <a:spcPts val="1000"/>
              </a:spcBef>
              <a:buClr>
                <a:schemeClr val="accent1"/>
              </a:buClr>
              <a:buSzPct val="80000"/>
              <a:buFont typeface="Wingdings" panose="05000000000000000000" pitchFamily="2" charset="2"/>
              <a:buChar char="Ø"/>
            </a:pPr>
            <a:endParaRPr lang="en-US" sz="1200" dirty="0">
              <a:latin typeface="Lexend Deca ExtraLight"/>
            </a:endParaRPr>
          </a:p>
          <a:p>
            <a:pPr marL="285750" indent="-285750">
              <a:lnSpc>
                <a:spcPct val="90000"/>
              </a:lnSpc>
              <a:spcBef>
                <a:spcPts val="1000"/>
              </a:spcBef>
              <a:buClr>
                <a:schemeClr val="accent1"/>
              </a:buClr>
              <a:buSzPct val="80000"/>
              <a:buFont typeface="Wingdings 3" charset="2"/>
              <a:buChar char=""/>
            </a:pPr>
            <a:endParaRPr lang="en-US" sz="1500" dirty="0">
              <a:solidFill>
                <a:schemeClr val="tx1">
                  <a:lumMod val="75000"/>
                  <a:lumOff val="25000"/>
                </a:schemeClr>
              </a:solidFill>
              <a:latin typeface="Lexend Deca ExtraLight"/>
            </a:endParaRPr>
          </a:p>
        </p:txBody>
      </p:sp>
      <p:sp>
        <p:nvSpPr>
          <p:cNvPr id="2" name="Title 1"/>
          <p:cNvSpPr>
            <a:spLocks noGrp="1"/>
          </p:cNvSpPr>
          <p:nvPr>
            <p:ph type="title"/>
          </p:nvPr>
        </p:nvSpPr>
        <p:spPr>
          <a:xfrm>
            <a:off x="360001" y="467921"/>
            <a:ext cx="5815947" cy="1076066"/>
          </a:xfrm>
        </p:spPr>
        <p:txBody>
          <a:bodyPr>
            <a:noAutofit/>
          </a:bodyPr>
          <a:lstStyle/>
          <a:p>
            <a:r>
              <a:rPr lang="en-US" sz="2200" dirty="0">
                <a:latin typeface="Lexend Deca"/>
              </a:rPr>
              <a:t>Dissemination to community, policy and scientific audience: </a:t>
            </a:r>
            <a:br>
              <a:rPr lang="en-US" sz="2200" dirty="0">
                <a:latin typeface="Lexend Deca"/>
              </a:rPr>
            </a:br>
            <a:r>
              <a:rPr lang="en-US" sz="2200" dirty="0">
                <a:latin typeface="Lexend Deca"/>
              </a:rPr>
              <a:t>“How to give back” and achieve social change</a:t>
            </a:r>
          </a:p>
        </p:txBody>
      </p:sp>
      <p:grpSp>
        <p:nvGrpSpPr>
          <p:cNvPr id="16" name="Group 15"/>
          <p:cNvGrpSpPr/>
          <p:nvPr/>
        </p:nvGrpSpPr>
        <p:grpSpPr>
          <a:xfrm>
            <a:off x="5581971" y="1137491"/>
            <a:ext cx="3347474" cy="3347474"/>
            <a:chOff x="1105534" y="0"/>
            <a:chExt cx="3921810" cy="3921810"/>
          </a:xfrm>
        </p:grpSpPr>
        <p:sp>
          <p:nvSpPr>
            <p:cNvPr id="17" name="Oval 16"/>
            <p:cNvSpPr/>
            <p:nvPr/>
          </p:nvSpPr>
          <p:spPr>
            <a:xfrm>
              <a:off x="1105534" y="0"/>
              <a:ext cx="3921810" cy="3921810"/>
            </a:xfrm>
            <a:prstGeom prst="ellipse">
              <a:avLst/>
            </a:prstGeom>
            <a:solidFill>
              <a:schemeClr val="bg1"/>
            </a:solidFill>
            <a:ln>
              <a:solidFill>
                <a:schemeClr val="tx1"/>
              </a:solid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GB"/>
            </a:p>
          </p:txBody>
        </p:sp>
        <p:sp>
          <p:nvSpPr>
            <p:cNvPr id="18" name="Oval 4"/>
            <p:cNvSpPr txBox="1"/>
            <p:nvPr/>
          </p:nvSpPr>
          <p:spPr>
            <a:xfrm>
              <a:off x="1595829" y="611775"/>
              <a:ext cx="2941220" cy="2698259"/>
            </a:xfrm>
            <a:prstGeom prst="rect">
              <a:avLst/>
            </a:prstGeom>
            <a:ln>
              <a:solidFill>
                <a:schemeClr val="bg1"/>
              </a:solidFill>
            </a:ln>
          </p:spPr>
          <p:style>
            <a:lnRef idx="0">
              <a:scrgbClr r="0" g="0" b="0"/>
            </a:lnRef>
            <a:fillRef idx="0">
              <a:scrgbClr r="0" g="0" b="0"/>
            </a:fillRef>
            <a:effectRef idx="0">
              <a:scrgbClr r="0" g="0" b="0"/>
            </a:effectRef>
            <a:fontRef idx="minor">
              <a:schemeClr val="lt1"/>
            </a:fontRef>
          </p:style>
          <p:txBody>
            <a:bodyPr spcFirstLastPara="0" vert="horz" wrap="square" lIns="40640" tIns="40640" rIns="40640" bIns="40640" numCol="1" spcCol="1270" anchor="ctr" anchorCtr="0">
              <a:noAutofit/>
            </a:bodyPr>
            <a:lstStyle/>
            <a:p>
              <a:pPr lvl="0"/>
              <a:r>
                <a:rPr lang="en-US" sz="2800" dirty="0">
                  <a:solidFill>
                    <a:schemeClr val="tx1"/>
                  </a:solidFill>
                  <a:latin typeface="Lexend Deca ExtraLight"/>
                </a:rPr>
                <a:t>Disseminating and translating research findings</a:t>
              </a:r>
            </a:p>
          </p:txBody>
        </p:sp>
      </p:grpSp>
      <p:pic>
        <p:nvPicPr>
          <p:cNvPr id="3" name="Picture 2" descr="A black background with a black square&#10;&#10;AI-generated content may be incorrect.">
            <a:extLst>
              <a:ext uri="{FF2B5EF4-FFF2-40B4-BE49-F238E27FC236}">
                <a16:creationId xmlns:a16="http://schemas.microsoft.com/office/drawing/2014/main" id="{A3514050-8146-EA9D-933E-108B302D6470}"/>
              </a:ext>
            </a:extLst>
          </p:cNvPr>
          <p:cNvPicPr>
            <a:picLocks noChangeAspect="1"/>
          </p:cNvPicPr>
          <p:nvPr/>
        </p:nvPicPr>
        <p:blipFill>
          <a:blip r:embed="rId3"/>
          <a:stretch>
            <a:fillRect/>
          </a:stretch>
        </p:blipFill>
        <p:spPr>
          <a:xfrm>
            <a:off x="7410105" y="4491524"/>
            <a:ext cx="1614416" cy="651976"/>
          </a:xfrm>
          <a:prstGeom prst="rect">
            <a:avLst/>
          </a:prstGeom>
        </p:spPr>
      </p:pic>
    </p:spTree>
    <p:extLst>
      <p:ext uri="{BB962C8B-B14F-4D97-AF65-F5344CB8AC3E}">
        <p14:creationId xmlns:p14="http://schemas.microsoft.com/office/powerpoint/2010/main" val="242148569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hthoek 9">
            <a:extLst>
              <a:ext uri="{FF2B5EF4-FFF2-40B4-BE49-F238E27FC236}">
                <a16:creationId xmlns:a16="http://schemas.microsoft.com/office/drawing/2014/main" id="{6D8D4E57-D5D2-4743-A55F-98CAB08D77A9}"/>
              </a:ext>
            </a:extLst>
          </p:cNvPr>
          <p:cNvSpPr/>
          <p:nvPr/>
        </p:nvSpPr>
        <p:spPr>
          <a:xfrm>
            <a:off x="159790" y="1867516"/>
            <a:ext cx="5422181" cy="3007193"/>
          </a:xfrm>
          <a:prstGeom prst="rect">
            <a:avLst/>
          </a:prstGeom>
        </p:spPr>
        <p:txBody>
          <a:bodyPr vert="horz" lIns="91440" tIns="45720" rIns="91440" bIns="45720" rtlCol="0" anchor="t">
            <a:noAutofit/>
          </a:bodyPr>
          <a:lstStyle/>
          <a:p>
            <a:pPr>
              <a:lnSpc>
                <a:spcPct val="90000"/>
              </a:lnSpc>
              <a:spcBef>
                <a:spcPts val="1000"/>
              </a:spcBef>
              <a:buClr>
                <a:schemeClr val="accent1"/>
              </a:buClr>
              <a:buSzPct val="80000"/>
            </a:pPr>
            <a:r>
              <a:rPr lang="en-US" sz="1200" b="1" dirty="0">
                <a:latin typeface="Lexend Deca SemiBold" pitchFamily="2" charset="77"/>
              </a:rPr>
              <a:t>Community audience:</a:t>
            </a:r>
          </a:p>
          <a:p>
            <a:pPr marL="171450" indent="-171450">
              <a:lnSpc>
                <a:spcPct val="90000"/>
              </a:lnSpc>
              <a:spcBef>
                <a:spcPts val="1000"/>
              </a:spcBef>
              <a:buClr>
                <a:srgbClr val="021C3C"/>
              </a:buClr>
              <a:buSzPct val="80000"/>
              <a:buFont typeface="Arial" panose="020B0604020202020204" pitchFamily="34" charset="0"/>
              <a:buChar char="•"/>
            </a:pPr>
            <a:r>
              <a:rPr lang="en-US" sz="1200" dirty="0">
                <a:latin typeface="Lexend Deca ExtraLight"/>
              </a:rPr>
              <a:t>Videos with interim and final finding for community</a:t>
            </a:r>
          </a:p>
          <a:p>
            <a:pPr marL="171450" indent="-171450">
              <a:lnSpc>
                <a:spcPct val="90000"/>
              </a:lnSpc>
              <a:spcBef>
                <a:spcPts val="1000"/>
              </a:spcBef>
              <a:buClr>
                <a:srgbClr val="021C3C"/>
              </a:buClr>
              <a:buSzPct val="80000"/>
              <a:buFont typeface="Arial" panose="020B0604020202020204" pitchFamily="34" charset="0"/>
              <a:buChar char="•"/>
            </a:pPr>
            <a:r>
              <a:rPr lang="en-US" sz="1200" dirty="0">
                <a:latin typeface="Lexend Deca ExtraLight"/>
              </a:rPr>
              <a:t>Presentations at community organizations</a:t>
            </a:r>
          </a:p>
          <a:p>
            <a:pPr marL="171450" indent="-171450">
              <a:lnSpc>
                <a:spcPct val="90000"/>
              </a:lnSpc>
              <a:spcBef>
                <a:spcPts val="1000"/>
              </a:spcBef>
              <a:buClr>
                <a:srgbClr val="021C3C"/>
              </a:buClr>
              <a:buSzPct val="80000"/>
              <a:buFont typeface="Arial" panose="020B0604020202020204" pitchFamily="34" charset="0"/>
              <a:buChar char="•"/>
            </a:pPr>
            <a:r>
              <a:rPr lang="en-US" sz="1200" dirty="0">
                <a:latin typeface="Lexend Deca ExtraLight"/>
              </a:rPr>
              <a:t>English report &amp; infographics in multiple languages with additional information </a:t>
            </a:r>
            <a:br>
              <a:rPr lang="en-US" sz="1200" dirty="0">
                <a:latin typeface="Lexend Deca ExtraLight"/>
              </a:rPr>
            </a:br>
            <a:r>
              <a:rPr lang="en-US" sz="1200" dirty="0">
                <a:latin typeface="Lexend Deca ExtraLight"/>
              </a:rPr>
              <a:t>(e.g. right to care, health system, tips/tricks) </a:t>
            </a:r>
          </a:p>
          <a:p>
            <a:pPr>
              <a:lnSpc>
                <a:spcPct val="90000"/>
              </a:lnSpc>
              <a:spcBef>
                <a:spcPts val="1000"/>
              </a:spcBef>
              <a:buClr>
                <a:schemeClr val="accent1"/>
              </a:buClr>
              <a:buSzPct val="80000"/>
            </a:pPr>
            <a:r>
              <a:rPr lang="en-US" sz="1200" b="1" dirty="0">
                <a:latin typeface="Lexend Deca SemiBold" pitchFamily="2" charset="77"/>
              </a:rPr>
              <a:t>Policy audience:</a:t>
            </a:r>
          </a:p>
          <a:p>
            <a:pPr marL="285750" indent="-285750">
              <a:lnSpc>
                <a:spcPct val="90000"/>
              </a:lnSpc>
              <a:spcBef>
                <a:spcPts val="1000"/>
              </a:spcBef>
              <a:buClr>
                <a:srgbClr val="021C3C"/>
              </a:buClr>
              <a:buSzPct val="80000"/>
              <a:buFont typeface="Arial" panose="020B0604020202020204" pitchFamily="34" charset="0"/>
              <a:buChar char="•"/>
            </a:pPr>
            <a:r>
              <a:rPr lang="en-US" sz="1200" dirty="0">
                <a:latin typeface="Lexend Deca ExtraLight"/>
              </a:rPr>
              <a:t>Lobby with ministry of health to substantiate role of Trans Clinic Integrated Care in Dutch healthcare landscape</a:t>
            </a:r>
          </a:p>
          <a:p>
            <a:pPr marL="285750" indent="-285750">
              <a:lnSpc>
                <a:spcPct val="90000"/>
              </a:lnSpc>
              <a:spcBef>
                <a:spcPts val="1000"/>
              </a:spcBef>
              <a:buClr>
                <a:srgbClr val="021C3C"/>
              </a:buClr>
              <a:buSzPct val="80000"/>
              <a:buFont typeface="Arial" panose="020B0604020202020204" pitchFamily="34" charset="0"/>
              <a:buChar char="•"/>
            </a:pPr>
            <a:r>
              <a:rPr lang="en-US" sz="1200" dirty="0">
                <a:latin typeface="Lexend Deca ExtraLight"/>
              </a:rPr>
              <a:t>Advice to new transgender care guidelines (e.g. what is the role of public health and what can GPs do)</a:t>
            </a:r>
          </a:p>
          <a:p>
            <a:pPr marL="342900" indent="-342900">
              <a:lnSpc>
                <a:spcPct val="90000"/>
              </a:lnSpc>
              <a:spcBef>
                <a:spcPts val="1000"/>
              </a:spcBef>
              <a:buClr>
                <a:schemeClr val="accent1"/>
              </a:buClr>
              <a:buSzPct val="80000"/>
              <a:buFont typeface="Wingdings" panose="05000000000000000000" pitchFamily="2" charset="2"/>
              <a:buChar char="Ø"/>
            </a:pPr>
            <a:endParaRPr lang="en-US" dirty="0">
              <a:latin typeface="Lexend Deca ExtraLight"/>
            </a:endParaRPr>
          </a:p>
          <a:p>
            <a:pPr marL="800100" lvl="1" indent="-342900">
              <a:lnSpc>
                <a:spcPct val="90000"/>
              </a:lnSpc>
              <a:spcBef>
                <a:spcPts val="1000"/>
              </a:spcBef>
              <a:buClr>
                <a:schemeClr val="accent1"/>
              </a:buClr>
              <a:buSzPct val="80000"/>
              <a:buFont typeface="Wingdings" panose="05000000000000000000" pitchFamily="2" charset="2"/>
              <a:buChar char="Ø"/>
            </a:pPr>
            <a:endParaRPr lang="en-US" dirty="0">
              <a:latin typeface="Lexend Deca ExtraLight"/>
            </a:endParaRPr>
          </a:p>
          <a:p>
            <a:pPr marL="457200" indent="-457200">
              <a:lnSpc>
                <a:spcPct val="90000"/>
              </a:lnSpc>
              <a:spcBef>
                <a:spcPts val="1000"/>
              </a:spcBef>
              <a:buClr>
                <a:schemeClr val="accent1"/>
              </a:buClr>
              <a:buSzPct val="80000"/>
              <a:buFont typeface="Wingdings" panose="05000000000000000000" pitchFamily="2" charset="2"/>
              <a:buChar char="Ø"/>
            </a:pPr>
            <a:endParaRPr lang="en-US" dirty="0">
              <a:latin typeface="Lexend Deca ExtraLight"/>
            </a:endParaRPr>
          </a:p>
          <a:p>
            <a:pPr marL="285750" indent="-285750">
              <a:lnSpc>
                <a:spcPct val="90000"/>
              </a:lnSpc>
              <a:spcBef>
                <a:spcPts val="1000"/>
              </a:spcBef>
              <a:buClr>
                <a:schemeClr val="accent1"/>
              </a:buClr>
              <a:buSzPct val="80000"/>
              <a:buFont typeface="Wingdings 3" charset="2"/>
              <a:buChar char=""/>
            </a:pPr>
            <a:endParaRPr lang="en-US" dirty="0">
              <a:solidFill>
                <a:schemeClr val="tx1">
                  <a:lumMod val="75000"/>
                  <a:lumOff val="25000"/>
                </a:schemeClr>
              </a:solidFill>
              <a:latin typeface="Lexend Deca ExtraLight"/>
            </a:endParaRPr>
          </a:p>
        </p:txBody>
      </p:sp>
      <p:grpSp>
        <p:nvGrpSpPr>
          <p:cNvPr id="16" name="Group 15"/>
          <p:cNvGrpSpPr/>
          <p:nvPr/>
        </p:nvGrpSpPr>
        <p:grpSpPr>
          <a:xfrm>
            <a:off x="5581971" y="1137491"/>
            <a:ext cx="3347474" cy="3347474"/>
            <a:chOff x="1105534" y="0"/>
            <a:chExt cx="3921810" cy="3921810"/>
          </a:xfrm>
        </p:grpSpPr>
        <p:sp>
          <p:nvSpPr>
            <p:cNvPr id="17" name="Oval 16"/>
            <p:cNvSpPr/>
            <p:nvPr/>
          </p:nvSpPr>
          <p:spPr>
            <a:xfrm>
              <a:off x="1105534" y="0"/>
              <a:ext cx="3921810" cy="3921810"/>
            </a:xfrm>
            <a:prstGeom prst="ellipse">
              <a:avLst/>
            </a:prstGeom>
            <a:solidFill>
              <a:schemeClr val="bg1"/>
            </a:solidFill>
            <a:ln>
              <a:solidFill>
                <a:schemeClr val="tx1"/>
              </a:solid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GB"/>
            </a:p>
          </p:txBody>
        </p:sp>
        <p:sp>
          <p:nvSpPr>
            <p:cNvPr id="18" name="Oval 4"/>
            <p:cNvSpPr txBox="1"/>
            <p:nvPr/>
          </p:nvSpPr>
          <p:spPr>
            <a:xfrm>
              <a:off x="1492820" y="723562"/>
              <a:ext cx="3147239" cy="2698259"/>
            </a:xfrm>
            <a:prstGeom prst="rect">
              <a:avLst/>
            </a:prstGeom>
            <a:ln>
              <a:solidFill>
                <a:schemeClr val="bg1"/>
              </a:solidFill>
            </a:ln>
          </p:spPr>
          <p:style>
            <a:lnRef idx="0">
              <a:scrgbClr r="0" g="0" b="0"/>
            </a:lnRef>
            <a:fillRef idx="0">
              <a:scrgbClr r="0" g="0" b="0"/>
            </a:fillRef>
            <a:effectRef idx="0">
              <a:scrgbClr r="0" g="0" b="0"/>
            </a:effectRef>
            <a:fontRef idx="minor">
              <a:schemeClr val="lt1"/>
            </a:fontRef>
          </p:style>
          <p:txBody>
            <a:bodyPr spcFirstLastPara="0" vert="horz" wrap="square" lIns="40640" tIns="40640" rIns="40640" bIns="40640" numCol="1" spcCol="1270" anchor="ctr" anchorCtr="0">
              <a:noAutofit/>
            </a:bodyPr>
            <a:lstStyle/>
            <a:p>
              <a:pPr lvl="0"/>
              <a:r>
                <a:rPr lang="en-US" sz="2800" dirty="0">
                  <a:solidFill>
                    <a:schemeClr val="tx1"/>
                  </a:solidFill>
                  <a:latin typeface="Lexend Deca ExtraLight"/>
                </a:rPr>
                <a:t>Disseminating and translating research findings</a:t>
              </a:r>
            </a:p>
          </p:txBody>
        </p:sp>
      </p:grpSp>
      <p:sp>
        <p:nvSpPr>
          <p:cNvPr id="5" name="Title 1">
            <a:extLst>
              <a:ext uri="{FF2B5EF4-FFF2-40B4-BE49-F238E27FC236}">
                <a16:creationId xmlns:a16="http://schemas.microsoft.com/office/drawing/2014/main" id="{0BF05FF1-5EA7-F671-D531-707DDCB82683}"/>
              </a:ext>
            </a:extLst>
          </p:cNvPr>
          <p:cNvSpPr>
            <a:spLocks noGrp="1"/>
          </p:cNvSpPr>
          <p:nvPr>
            <p:ph type="title"/>
          </p:nvPr>
        </p:nvSpPr>
        <p:spPr>
          <a:xfrm>
            <a:off x="360001" y="467920"/>
            <a:ext cx="5815947" cy="1399595"/>
          </a:xfrm>
        </p:spPr>
        <p:txBody>
          <a:bodyPr>
            <a:noAutofit/>
          </a:bodyPr>
          <a:lstStyle/>
          <a:p>
            <a:r>
              <a:rPr lang="en-US" sz="2200" dirty="0">
                <a:latin typeface="Lexend Deca"/>
              </a:rPr>
              <a:t>Dissemination to community, policy and scientific audience: </a:t>
            </a:r>
            <a:br>
              <a:rPr lang="en-US" sz="2200" dirty="0">
                <a:latin typeface="Lexend Deca"/>
              </a:rPr>
            </a:br>
            <a:r>
              <a:rPr lang="en-US" sz="2200" dirty="0">
                <a:latin typeface="Lexend Deca"/>
              </a:rPr>
              <a:t>“How to give back” and achieve social change</a:t>
            </a:r>
          </a:p>
        </p:txBody>
      </p:sp>
      <p:pic>
        <p:nvPicPr>
          <p:cNvPr id="2" name="Picture 1" descr="A black background with a black square&#10;&#10;AI-generated content may be incorrect.">
            <a:extLst>
              <a:ext uri="{FF2B5EF4-FFF2-40B4-BE49-F238E27FC236}">
                <a16:creationId xmlns:a16="http://schemas.microsoft.com/office/drawing/2014/main" id="{38263FE5-75CC-C326-9B7F-4A6041D2D1A8}"/>
              </a:ext>
            </a:extLst>
          </p:cNvPr>
          <p:cNvPicPr>
            <a:picLocks noChangeAspect="1"/>
          </p:cNvPicPr>
          <p:nvPr/>
        </p:nvPicPr>
        <p:blipFill>
          <a:blip r:embed="rId3"/>
          <a:stretch>
            <a:fillRect/>
          </a:stretch>
        </p:blipFill>
        <p:spPr>
          <a:xfrm>
            <a:off x="7410105" y="4491524"/>
            <a:ext cx="1614416" cy="651976"/>
          </a:xfrm>
          <a:prstGeom prst="rect">
            <a:avLst/>
          </a:prstGeom>
        </p:spPr>
      </p:pic>
    </p:spTree>
    <p:extLst>
      <p:ext uri="{BB962C8B-B14F-4D97-AF65-F5344CB8AC3E}">
        <p14:creationId xmlns:p14="http://schemas.microsoft.com/office/powerpoint/2010/main" val="1902090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p:cNvGrpSpPr/>
          <p:nvPr/>
        </p:nvGrpSpPr>
        <p:grpSpPr>
          <a:xfrm>
            <a:off x="5581971" y="1137491"/>
            <a:ext cx="3347474" cy="3347474"/>
            <a:chOff x="1105534" y="0"/>
            <a:chExt cx="3921810" cy="3921810"/>
          </a:xfrm>
        </p:grpSpPr>
        <p:sp>
          <p:nvSpPr>
            <p:cNvPr id="17" name="Oval 16"/>
            <p:cNvSpPr/>
            <p:nvPr/>
          </p:nvSpPr>
          <p:spPr>
            <a:xfrm>
              <a:off x="1105534" y="0"/>
              <a:ext cx="3921810" cy="3921810"/>
            </a:xfrm>
            <a:prstGeom prst="ellipse">
              <a:avLst/>
            </a:prstGeom>
            <a:solidFill>
              <a:schemeClr val="bg1"/>
            </a:solidFill>
            <a:ln>
              <a:solidFill>
                <a:schemeClr val="tx1"/>
              </a:solidFill>
            </a:ln>
          </p:spPr>
          <p:style>
            <a:lnRef idx="2">
              <a:schemeClr val="lt1">
                <a:hueOff val="0"/>
                <a:satOff val="0"/>
                <a:lumOff val="0"/>
                <a:alphaOff val="0"/>
              </a:schemeClr>
            </a:lnRef>
            <a:fillRef idx="1">
              <a:scrgbClr r="0" g="0" b="0"/>
            </a:fillRef>
            <a:effectRef idx="0">
              <a:schemeClr val="accent1">
                <a:hueOff val="0"/>
                <a:satOff val="0"/>
                <a:lumOff val="0"/>
                <a:alphaOff val="0"/>
              </a:schemeClr>
            </a:effectRef>
            <a:fontRef idx="minor">
              <a:schemeClr val="lt1"/>
            </a:fontRef>
          </p:style>
          <p:txBody>
            <a:bodyPr/>
            <a:lstStyle/>
            <a:p>
              <a:endParaRPr lang="en-GB"/>
            </a:p>
          </p:txBody>
        </p:sp>
        <p:sp>
          <p:nvSpPr>
            <p:cNvPr id="18" name="Oval 4"/>
            <p:cNvSpPr txBox="1"/>
            <p:nvPr/>
          </p:nvSpPr>
          <p:spPr>
            <a:xfrm>
              <a:off x="1492819" y="822840"/>
              <a:ext cx="3147240" cy="2698259"/>
            </a:xfrm>
            <a:prstGeom prst="rect">
              <a:avLst/>
            </a:prstGeom>
            <a:ln>
              <a:solidFill>
                <a:schemeClr val="bg1"/>
              </a:solidFill>
            </a:ln>
          </p:spPr>
          <p:style>
            <a:lnRef idx="0">
              <a:scrgbClr r="0" g="0" b="0"/>
            </a:lnRef>
            <a:fillRef idx="0">
              <a:scrgbClr r="0" g="0" b="0"/>
            </a:fillRef>
            <a:effectRef idx="0">
              <a:scrgbClr r="0" g="0" b="0"/>
            </a:effectRef>
            <a:fontRef idx="minor">
              <a:schemeClr val="lt1"/>
            </a:fontRef>
          </p:style>
          <p:txBody>
            <a:bodyPr spcFirstLastPara="0" vert="horz" wrap="square" lIns="40640" tIns="40640" rIns="40640" bIns="40640" numCol="1" spcCol="1270" anchor="ctr" anchorCtr="0">
              <a:noAutofit/>
            </a:bodyPr>
            <a:lstStyle/>
            <a:p>
              <a:pPr lvl="0"/>
              <a:r>
                <a:rPr lang="en-US" sz="2800" dirty="0">
                  <a:solidFill>
                    <a:schemeClr val="tx1"/>
                  </a:solidFill>
                  <a:latin typeface="Lexend Deca ExtraLight"/>
                </a:rPr>
                <a:t>Disseminating and translating research findings</a:t>
              </a:r>
            </a:p>
          </p:txBody>
        </p:sp>
      </p:grpSp>
      <p:sp>
        <p:nvSpPr>
          <p:cNvPr id="23" name="Rechthoek 9">
            <a:extLst>
              <a:ext uri="{FF2B5EF4-FFF2-40B4-BE49-F238E27FC236}">
                <a16:creationId xmlns:a16="http://schemas.microsoft.com/office/drawing/2014/main" id="{6D8D4E57-D5D2-4743-A55F-98CAB08D77A9}"/>
              </a:ext>
            </a:extLst>
          </p:cNvPr>
          <p:cNvSpPr/>
          <p:nvPr/>
        </p:nvSpPr>
        <p:spPr>
          <a:xfrm>
            <a:off x="159789" y="1629806"/>
            <a:ext cx="5422181" cy="3911694"/>
          </a:xfrm>
          <a:prstGeom prst="rect">
            <a:avLst/>
          </a:prstGeom>
        </p:spPr>
        <p:txBody>
          <a:bodyPr vert="horz" lIns="91440" tIns="45720" rIns="91440" bIns="45720" rtlCol="0" anchor="t">
            <a:noAutofit/>
          </a:bodyPr>
          <a:lstStyle/>
          <a:p>
            <a:pPr>
              <a:lnSpc>
                <a:spcPct val="90000"/>
              </a:lnSpc>
              <a:spcBef>
                <a:spcPts val="1000"/>
              </a:spcBef>
              <a:buClr>
                <a:schemeClr val="accent1"/>
              </a:buClr>
              <a:buSzPct val="80000"/>
            </a:pPr>
            <a:endParaRPr lang="en-US" sz="1200" b="1" dirty="0"/>
          </a:p>
          <a:p>
            <a:pPr>
              <a:lnSpc>
                <a:spcPct val="90000"/>
              </a:lnSpc>
              <a:spcBef>
                <a:spcPts val="1000"/>
              </a:spcBef>
              <a:buClr>
                <a:schemeClr val="accent1"/>
              </a:buClr>
              <a:buSzPct val="80000"/>
            </a:pPr>
            <a:r>
              <a:rPr lang="en-US" sz="1200" b="1" dirty="0">
                <a:latin typeface="Lexend Deca SemiBold" pitchFamily="2" charset="77"/>
              </a:rPr>
              <a:t>Scientific audience:</a:t>
            </a:r>
          </a:p>
          <a:p>
            <a:pPr marL="285750" indent="-285750">
              <a:lnSpc>
                <a:spcPct val="90000"/>
              </a:lnSpc>
              <a:spcBef>
                <a:spcPts val="1000"/>
              </a:spcBef>
              <a:buClr>
                <a:srgbClr val="021C3C"/>
              </a:buClr>
              <a:buSzPct val="80000"/>
              <a:buFont typeface="Arial" panose="020B0604020202020204" pitchFamily="34" charset="0"/>
              <a:buChar char="•"/>
            </a:pPr>
            <a:r>
              <a:rPr lang="en-US" sz="1200" dirty="0">
                <a:latin typeface="Lexend Deca ExtraLight"/>
              </a:rPr>
              <a:t>Community interviewers are co-author on abstracts and papers</a:t>
            </a:r>
          </a:p>
          <a:p>
            <a:pPr>
              <a:lnSpc>
                <a:spcPct val="90000"/>
              </a:lnSpc>
              <a:spcBef>
                <a:spcPts val="1000"/>
              </a:spcBef>
              <a:buClr>
                <a:schemeClr val="accent1"/>
              </a:buClr>
              <a:buSzPct val="80000"/>
            </a:pPr>
            <a:endParaRPr lang="en-US" dirty="0"/>
          </a:p>
          <a:p>
            <a:pPr marL="342900" indent="-342900">
              <a:lnSpc>
                <a:spcPct val="90000"/>
              </a:lnSpc>
              <a:spcBef>
                <a:spcPts val="1000"/>
              </a:spcBef>
              <a:buClr>
                <a:schemeClr val="accent1"/>
              </a:buClr>
              <a:buSzPct val="80000"/>
              <a:buFont typeface="Wingdings" panose="05000000000000000000" pitchFamily="2" charset="2"/>
              <a:buChar char="Ø"/>
            </a:pPr>
            <a:endParaRPr lang="en-US" dirty="0"/>
          </a:p>
          <a:p>
            <a:pPr marL="800100" lvl="1" indent="-342900">
              <a:lnSpc>
                <a:spcPct val="90000"/>
              </a:lnSpc>
              <a:spcBef>
                <a:spcPts val="1000"/>
              </a:spcBef>
              <a:buClr>
                <a:schemeClr val="accent1"/>
              </a:buClr>
              <a:buSzPct val="80000"/>
              <a:buFont typeface="Wingdings" panose="05000000000000000000" pitchFamily="2" charset="2"/>
              <a:buChar char="Ø"/>
            </a:pPr>
            <a:endParaRPr lang="en-US" dirty="0"/>
          </a:p>
          <a:p>
            <a:pPr marL="800100" lvl="1" indent="-342900">
              <a:lnSpc>
                <a:spcPct val="90000"/>
              </a:lnSpc>
              <a:spcBef>
                <a:spcPts val="1000"/>
              </a:spcBef>
              <a:buClr>
                <a:schemeClr val="accent1"/>
              </a:buClr>
              <a:buSzPct val="80000"/>
              <a:buFont typeface="Wingdings" panose="05000000000000000000" pitchFamily="2" charset="2"/>
              <a:buChar char="Ø"/>
            </a:pPr>
            <a:endParaRPr lang="en-US" dirty="0"/>
          </a:p>
          <a:p>
            <a:pPr marL="457200" indent="-457200">
              <a:lnSpc>
                <a:spcPct val="90000"/>
              </a:lnSpc>
              <a:spcBef>
                <a:spcPts val="1000"/>
              </a:spcBef>
              <a:buClr>
                <a:schemeClr val="accent1"/>
              </a:buClr>
              <a:buSzPct val="80000"/>
              <a:buFont typeface="Wingdings" panose="05000000000000000000" pitchFamily="2" charset="2"/>
              <a:buChar char="Ø"/>
            </a:pPr>
            <a:endParaRPr lang="en-US" dirty="0"/>
          </a:p>
          <a:p>
            <a:pPr marL="285750" indent="-285750">
              <a:lnSpc>
                <a:spcPct val="90000"/>
              </a:lnSpc>
              <a:spcBef>
                <a:spcPts val="1000"/>
              </a:spcBef>
              <a:buClr>
                <a:schemeClr val="accent1"/>
              </a:buClr>
              <a:buSzPct val="80000"/>
              <a:buFont typeface="Wingdings 3" charset="2"/>
              <a:buChar char=""/>
            </a:pPr>
            <a:endParaRPr lang="en-US" dirty="0">
              <a:solidFill>
                <a:schemeClr val="tx1">
                  <a:lumMod val="75000"/>
                  <a:lumOff val="25000"/>
                </a:schemeClr>
              </a:solidFill>
            </a:endParaRPr>
          </a:p>
        </p:txBody>
      </p:sp>
      <p:sp>
        <p:nvSpPr>
          <p:cNvPr id="5" name="Title 1">
            <a:extLst>
              <a:ext uri="{FF2B5EF4-FFF2-40B4-BE49-F238E27FC236}">
                <a16:creationId xmlns:a16="http://schemas.microsoft.com/office/drawing/2014/main" id="{012E7BF7-3059-B868-17E1-340ECF6B08B5}"/>
              </a:ext>
            </a:extLst>
          </p:cNvPr>
          <p:cNvSpPr>
            <a:spLocks noGrp="1"/>
          </p:cNvSpPr>
          <p:nvPr>
            <p:ph type="title"/>
          </p:nvPr>
        </p:nvSpPr>
        <p:spPr>
          <a:xfrm>
            <a:off x="360001" y="467920"/>
            <a:ext cx="5815947" cy="1399595"/>
          </a:xfrm>
        </p:spPr>
        <p:txBody>
          <a:bodyPr>
            <a:noAutofit/>
          </a:bodyPr>
          <a:lstStyle/>
          <a:p>
            <a:r>
              <a:rPr lang="en-US" sz="2200" dirty="0">
                <a:latin typeface="Lexend Deca"/>
              </a:rPr>
              <a:t>Dissemination to community, policy and scientific audience: </a:t>
            </a:r>
            <a:br>
              <a:rPr lang="en-US" sz="2200" dirty="0">
                <a:latin typeface="Lexend Deca"/>
              </a:rPr>
            </a:br>
            <a:r>
              <a:rPr lang="en-US" sz="2200" dirty="0">
                <a:latin typeface="Lexend Deca"/>
              </a:rPr>
              <a:t>“How to give back” and achieve social change</a:t>
            </a:r>
          </a:p>
        </p:txBody>
      </p:sp>
      <p:pic>
        <p:nvPicPr>
          <p:cNvPr id="2" name="Picture 1" descr="A black background with a black square&#10;&#10;AI-generated content may be incorrect.">
            <a:extLst>
              <a:ext uri="{FF2B5EF4-FFF2-40B4-BE49-F238E27FC236}">
                <a16:creationId xmlns:a16="http://schemas.microsoft.com/office/drawing/2014/main" id="{A2834EBD-943B-B9D4-3533-0D061EC61125}"/>
              </a:ext>
            </a:extLst>
          </p:cNvPr>
          <p:cNvPicPr>
            <a:picLocks noChangeAspect="1"/>
          </p:cNvPicPr>
          <p:nvPr/>
        </p:nvPicPr>
        <p:blipFill>
          <a:blip r:embed="rId3"/>
          <a:stretch>
            <a:fillRect/>
          </a:stretch>
        </p:blipFill>
        <p:spPr>
          <a:xfrm>
            <a:off x="7410105" y="4491524"/>
            <a:ext cx="1614416" cy="651976"/>
          </a:xfrm>
          <a:prstGeom prst="rect">
            <a:avLst/>
          </a:prstGeom>
        </p:spPr>
      </p:pic>
    </p:spTree>
    <p:extLst>
      <p:ext uri="{BB962C8B-B14F-4D97-AF65-F5344CB8AC3E}">
        <p14:creationId xmlns:p14="http://schemas.microsoft.com/office/powerpoint/2010/main" val="175337639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oogle Shape;117;p26"/>
          <p:cNvPicPr preferRelativeResize="0"/>
          <p:nvPr/>
        </p:nvPicPr>
        <p:blipFill>
          <a:blip r:embed="rId3">
            <a:alphaModFix/>
          </a:blip>
          <a:stretch>
            <a:fillRect/>
          </a:stretch>
        </p:blipFill>
        <p:spPr>
          <a:xfrm>
            <a:off x="2028623" y="4649368"/>
            <a:ext cx="897460" cy="321885"/>
          </a:xfrm>
          <a:prstGeom prst="rect">
            <a:avLst/>
          </a:prstGeom>
          <a:noFill/>
          <a:ln>
            <a:noFill/>
          </a:ln>
        </p:spPr>
      </p:pic>
      <p:pic>
        <p:nvPicPr>
          <p:cNvPr id="7" name="Google Shape;116;p26"/>
          <p:cNvPicPr preferRelativeResize="0"/>
          <p:nvPr/>
        </p:nvPicPr>
        <p:blipFill>
          <a:blip r:embed="rId4">
            <a:alphaModFix/>
          </a:blip>
          <a:stretch>
            <a:fillRect/>
          </a:stretch>
        </p:blipFill>
        <p:spPr>
          <a:xfrm>
            <a:off x="3240226" y="4650663"/>
            <a:ext cx="445087" cy="320590"/>
          </a:xfrm>
          <a:prstGeom prst="rect">
            <a:avLst/>
          </a:prstGeom>
          <a:noFill/>
          <a:ln>
            <a:noFill/>
          </a:ln>
        </p:spPr>
      </p:pic>
      <p:graphicFrame>
        <p:nvGraphicFramePr>
          <p:cNvPr id="13" name="Diagram 12">
            <a:extLst>
              <a:ext uri="{FF2B5EF4-FFF2-40B4-BE49-F238E27FC236}">
                <a16:creationId xmlns:a16="http://schemas.microsoft.com/office/drawing/2014/main" id="{27A62AD1-3E0F-48AF-A323-81B36C41605E}"/>
              </a:ext>
            </a:extLst>
          </p:cNvPr>
          <p:cNvGraphicFramePr/>
          <p:nvPr>
            <p:extLst>
              <p:ext uri="{D42A27DB-BD31-4B8C-83A1-F6EECF244321}">
                <p14:modId xmlns:p14="http://schemas.microsoft.com/office/powerpoint/2010/main" val="808930175"/>
              </p:ext>
            </p:extLst>
          </p:nvPr>
        </p:nvGraphicFramePr>
        <p:xfrm>
          <a:off x="1544229" y="450071"/>
          <a:ext cx="5983572" cy="4072606"/>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12" name="Rectangle 11"/>
          <p:cNvSpPr/>
          <p:nvPr/>
        </p:nvSpPr>
        <p:spPr>
          <a:xfrm>
            <a:off x="522514" y="2027808"/>
            <a:ext cx="4572000" cy="369332"/>
          </a:xfrm>
          <a:prstGeom prst="rect">
            <a:avLst/>
          </a:prstGeom>
        </p:spPr>
        <p:txBody>
          <a:bodyPr>
            <a:spAutoFit/>
          </a:bodyPr>
          <a:lstStyle/>
          <a:p>
            <a:r>
              <a:rPr lang="en-US" b="1" dirty="0">
                <a:solidFill>
                  <a:schemeClr val="tx2"/>
                </a:solidFill>
                <a:latin typeface="Lexend Deca SemiBold" pitchFamily="2" charset="77"/>
              </a:rPr>
              <a:t>Strengths?</a:t>
            </a:r>
            <a:endParaRPr lang="nl-NL" b="1" dirty="0">
              <a:solidFill>
                <a:schemeClr val="tx2"/>
              </a:solidFill>
              <a:latin typeface="Lexend Deca SemiBold" pitchFamily="2" charset="77"/>
            </a:endParaRPr>
          </a:p>
        </p:txBody>
      </p:sp>
      <p:pic>
        <p:nvPicPr>
          <p:cNvPr id="2" name="Picture 1" descr="A black background with a black square&#10;&#10;AI-generated content may be incorrect.">
            <a:extLst>
              <a:ext uri="{FF2B5EF4-FFF2-40B4-BE49-F238E27FC236}">
                <a16:creationId xmlns:a16="http://schemas.microsoft.com/office/drawing/2014/main" id="{AEFC081D-7577-A1D9-D03C-F6192C6450D2}"/>
              </a:ext>
            </a:extLst>
          </p:cNvPr>
          <p:cNvPicPr>
            <a:picLocks noChangeAspect="1"/>
          </p:cNvPicPr>
          <p:nvPr/>
        </p:nvPicPr>
        <p:blipFill>
          <a:blip r:embed="rId10"/>
          <a:stretch>
            <a:fillRect/>
          </a:stretch>
        </p:blipFill>
        <p:spPr>
          <a:xfrm>
            <a:off x="7410105" y="4491524"/>
            <a:ext cx="1614416" cy="651976"/>
          </a:xfrm>
          <a:prstGeom prst="rect">
            <a:avLst/>
          </a:prstGeom>
        </p:spPr>
      </p:pic>
    </p:spTree>
    <p:extLst>
      <p:ext uri="{BB962C8B-B14F-4D97-AF65-F5344CB8AC3E}">
        <p14:creationId xmlns:p14="http://schemas.microsoft.com/office/powerpoint/2010/main" val="156714524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Diagram 12">
            <a:extLst>
              <a:ext uri="{FF2B5EF4-FFF2-40B4-BE49-F238E27FC236}">
                <a16:creationId xmlns:a16="http://schemas.microsoft.com/office/drawing/2014/main" id="{27A62AD1-3E0F-48AF-A323-81B36C41605E}"/>
              </a:ext>
            </a:extLst>
          </p:cNvPr>
          <p:cNvGraphicFramePr/>
          <p:nvPr>
            <p:extLst>
              <p:ext uri="{D42A27DB-BD31-4B8C-83A1-F6EECF244321}">
                <p14:modId xmlns:p14="http://schemas.microsoft.com/office/powerpoint/2010/main" val="75952439"/>
              </p:ext>
            </p:extLst>
          </p:nvPr>
        </p:nvGraphicFramePr>
        <p:xfrm>
          <a:off x="1544229" y="450071"/>
          <a:ext cx="5983572" cy="407260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TextBox 1">
            <a:extLst>
              <a:ext uri="{FF2B5EF4-FFF2-40B4-BE49-F238E27FC236}">
                <a16:creationId xmlns:a16="http://schemas.microsoft.com/office/drawing/2014/main" id="{C0564C1D-7FD2-4ABA-B3B6-E8DAC7FB1BB4}"/>
              </a:ext>
            </a:extLst>
          </p:cNvPr>
          <p:cNvSpPr txBox="1"/>
          <p:nvPr/>
        </p:nvSpPr>
        <p:spPr>
          <a:xfrm>
            <a:off x="952967" y="574667"/>
            <a:ext cx="2585156" cy="954107"/>
          </a:xfrm>
          <a:prstGeom prst="rect">
            <a:avLst/>
          </a:prstGeom>
          <a:noFill/>
        </p:spPr>
        <p:txBody>
          <a:bodyPr wrap="square" rtlCol="0">
            <a:spAutoFit/>
          </a:bodyPr>
          <a:lstStyle/>
          <a:p>
            <a:r>
              <a:rPr lang="en-US" sz="1400" i="1" dirty="0">
                <a:latin typeface="Lexend Deca ExtraLight"/>
              </a:rPr>
              <a:t>Response to strong academic / NGO collaboration &amp; existing knowledge</a:t>
            </a:r>
          </a:p>
        </p:txBody>
      </p:sp>
      <p:sp>
        <p:nvSpPr>
          <p:cNvPr id="10" name="TextBox 2">
            <a:extLst>
              <a:ext uri="{FF2B5EF4-FFF2-40B4-BE49-F238E27FC236}">
                <a16:creationId xmlns:a16="http://schemas.microsoft.com/office/drawing/2014/main" id="{9F5A9517-09BE-4333-B755-9FA58AC9C09E}"/>
              </a:ext>
            </a:extLst>
          </p:cNvPr>
          <p:cNvSpPr txBox="1"/>
          <p:nvPr/>
        </p:nvSpPr>
        <p:spPr>
          <a:xfrm>
            <a:off x="6006196" y="669331"/>
            <a:ext cx="3137804" cy="523220"/>
          </a:xfrm>
          <a:prstGeom prst="rect">
            <a:avLst/>
          </a:prstGeom>
          <a:noFill/>
        </p:spPr>
        <p:txBody>
          <a:bodyPr wrap="square" rtlCol="0">
            <a:spAutoFit/>
          </a:bodyPr>
          <a:lstStyle/>
          <a:p>
            <a:r>
              <a:rPr lang="en-US" sz="1400" i="1" dirty="0">
                <a:latin typeface="Lexend Deca ExtraLight"/>
              </a:rPr>
              <a:t>Low-key recruitment</a:t>
            </a:r>
          </a:p>
          <a:p>
            <a:r>
              <a:rPr lang="en-US" sz="1400" i="1" dirty="0">
                <a:latin typeface="Lexend Deca ExtraLight"/>
              </a:rPr>
              <a:t>Community researchers</a:t>
            </a:r>
          </a:p>
        </p:txBody>
      </p:sp>
      <p:sp>
        <p:nvSpPr>
          <p:cNvPr id="12" name="TextBox 8">
            <a:extLst>
              <a:ext uri="{FF2B5EF4-FFF2-40B4-BE49-F238E27FC236}">
                <a16:creationId xmlns:a16="http://schemas.microsoft.com/office/drawing/2014/main" id="{C9BDE13D-8FA0-4582-A74E-2B937F7B0CD1}"/>
              </a:ext>
            </a:extLst>
          </p:cNvPr>
          <p:cNvSpPr txBox="1"/>
          <p:nvPr/>
        </p:nvSpPr>
        <p:spPr>
          <a:xfrm>
            <a:off x="6338534" y="3549098"/>
            <a:ext cx="3042463" cy="307777"/>
          </a:xfrm>
          <a:prstGeom prst="rect">
            <a:avLst/>
          </a:prstGeom>
          <a:noFill/>
        </p:spPr>
        <p:txBody>
          <a:bodyPr wrap="square" rtlCol="0">
            <a:spAutoFit/>
          </a:bodyPr>
          <a:lstStyle/>
          <a:p>
            <a:r>
              <a:rPr lang="en-US" sz="1400" i="1" dirty="0">
                <a:latin typeface="Lexend Deca ExtraLight"/>
              </a:rPr>
              <a:t>Continuous feedback</a:t>
            </a:r>
          </a:p>
        </p:txBody>
      </p:sp>
      <p:sp>
        <p:nvSpPr>
          <p:cNvPr id="15" name="TextBox 6">
            <a:extLst>
              <a:ext uri="{FF2B5EF4-FFF2-40B4-BE49-F238E27FC236}">
                <a16:creationId xmlns:a16="http://schemas.microsoft.com/office/drawing/2014/main" id="{BAAEA008-F985-443F-9048-9ADF3C57F5A9}"/>
              </a:ext>
            </a:extLst>
          </p:cNvPr>
          <p:cNvSpPr txBox="1"/>
          <p:nvPr/>
        </p:nvSpPr>
        <p:spPr>
          <a:xfrm>
            <a:off x="656826" y="3504942"/>
            <a:ext cx="2476563" cy="738664"/>
          </a:xfrm>
          <a:prstGeom prst="rect">
            <a:avLst/>
          </a:prstGeom>
          <a:noFill/>
        </p:spPr>
        <p:txBody>
          <a:bodyPr wrap="square" rtlCol="0">
            <a:spAutoFit/>
          </a:bodyPr>
          <a:lstStyle/>
          <a:p>
            <a:r>
              <a:rPr lang="en-US" sz="1400" i="1" dirty="0">
                <a:latin typeface="Lexend Deca ExtraLight"/>
              </a:rPr>
              <a:t>Action points came from community &amp; gives back to community</a:t>
            </a:r>
          </a:p>
        </p:txBody>
      </p:sp>
      <p:sp>
        <p:nvSpPr>
          <p:cNvPr id="17" name="TextBox 6">
            <a:extLst>
              <a:ext uri="{FF2B5EF4-FFF2-40B4-BE49-F238E27FC236}">
                <a16:creationId xmlns:a16="http://schemas.microsoft.com/office/drawing/2014/main" id="{BAAEA008-F985-443F-9048-9ADF3C57F5A9}"/>
              </a:ext>
            </a:extLst>
          </p:cNvPr>
          <p:cNvSpPr txBox="1"/>
          <p:nvPr/>
        </p:nvSpPr>
        <p:spPr>
          <a:xfrm>
            <a:off x="215412" y="1714926"/>
            <a:ext cx="2476563" cy="1384995"/>
          </a:xfrm>
          <a:prstGeom prst="rect">
            <a:avLst/>
          </a:prstGeom>
          <a:noFill/>
        </p:spPr>
        <p:txBody>
          <a:bodyPr wrap="square" rtlCol="0">
            <a:spAutoFit/>
          </a:bodyPr>
          <a:lstStyle/>
          <a:p>
            <a:r>
              <a:rPr lang="en-US" sz="1400" i="1" dirty="0">
                <a:latin typeface="Lexend Deca ExtraLight"/>
              </a:rPr>
              <a:t>Empowerment of community interviewers:</a:t>
            </a:r>
            <a:br>
              <a:rPr lang="en-US" sz="1400" i="1" dirty="0">
                <a:latin typeface="Lexend Deca ExtraLight"/>
              </a:rPr>
            </a:br>
            <a:r>
              <a:rPr lang="en-US" sz="1400" i="1" dirty="0">
                <a:latin typeface="Lexend Deca ExtraLight"/>
              </a:rPr>
              <a:t>- research skills</a:t>
            </a:r>
            <a:br>
              <a:rPr lang="en-US" sz="1400" i="1" dirty="0">
                <a:latin typeface="Lexend Deca ExtraLight"/>
              </a:rPr>
            </a:br>
            <a:r>
              <a:rPr lang="en-US" sz="1400" i="1" dirty="0">
                <a:latin typeface="Lexend Deca ExtraLight"/>
              </a:rPr>
              <a:t>- contract at recognized organization</a:t>
            </a:r>
            <a:br>
              <a:rPr lang="en-US" sz="1400" i="1" dirty="0">
                <a:latin typeface="Lexend Deca ExtraLight"/>
              </a:rPr>
            </a:br>
            <a:r>
              <a:rPr lang="en-US" sz="1400" i="1" dirty="0">
                <a:latin typeface="Lexend Deca ExtraLight"/>
              </a:rPr>
              <a:t>- recommendation letters</a:t>
            </a:r>
          </a:p>
        </p:txBody>
      </p:sp>
      <p:pic>
        <p:nvPicPr>
          <p:cNvPr id="2" name="Picture 1" descr="A black background with a black square&#10;&#10;AI-generated content may be incorrect.">
            <a:extLst>
              <a:ext uri="{FF2B5EF4-FFF2-40B4-BE49-F238E27FC236}">
                <a16:creationId xmlns:a16="http://schemas.microsoft.com/office/drawing/2014/main" id="{FFBDA87D-001A-6077-CFF3-C701CC4E6545}"/>
              </a:ext>
            </a:extLst>
          </p:cNvPr>
          <p:cNvPicPr>
            <a:picLocks noChangeAspect="1"/>
          </p:cNvPicPr>
          <p:nvPr/>
        </p:nvPicPr>
        <p:blipFill>
          <a:blip r:embed="rId8"/>
          <a:stretch>
            <a:fillRect/>
          </a:stretch>
        </p:blipFill>
        <p:spPr>
          <a:xfrm>
            <a:off x="7410105" y="4491524"/>
            <a:ext cx="1614416" cy="651976"/>
          </a:xfrm>
          <a:prstGeom prst="rect">
            <a:avLst/>
          </a:prstGeom>
        </p:spPr>
      </p:pic>
    </p:spTree>
    <p:extLst>
      <p:ext uri="{BB962C8B-B14F-4D97-AF65-F5344CB8AC3E}">
        <p14:creationId xmlns:p14="http://schemas.microsoft.com/office/powerpoint/2010/main" val="406983064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oogle Shape;117;p26"/>
          <p:cNvPicPr preferRelativeResize="0"/>
          <p:nvPr/>
        </p:nvPicPr>
        <p:blipFill>
          <a:blip r:embed="rId3">
            <a:alphaModFix/>
          </a:blip>
          <a:stretch>
            <a:fillRect/>
          </a:stretch>
        </p:blipFill>
        <p:spPr>
          <a:xfrm>
            <a:off x="2028623" y="4649368"/>
            <a:ext cx="897460" cy="321885"/>
          </a:xfrm>
          <a:prstGeom prst="rect">
            <a:avLst/>
          </a:prstGeom>
          <a:noFill/>
          <a:ln>
            <a:noFill/>
          </a:ln>
        </p:spPr>
      </p:pic>
      <p:pic>
        <p:nvPicPr>
          <p:cNvPr id="7" name="Google Shape;116;p26"/>
          <p:cNvPicPr preferRelativeResize="0"/>
          <p:nvPr/>
        </p:nvPicPr>
        <p:blipFill>
          <a:blip r:embed="rId4">
            <a:alphaModFix/>
          </a:blip>
          <a:stretch>
            <a:fillRect/>
          </a:stretch>
        </p:blipFill>
        <p:spPr>
          <a:xfrm>
            <a:off x="3240226" y="4650663"/>
            <a:ext cx="445087" cy="320590"/>
          </a:xfrm>
          <a:prstGeom prst="rect">
            <a:avLst/>
          </a:prstGeom>
          <a:noFill/>
          <a:ln>
            <a:noFill/>
          </a:ln>
        </p:spPr>
      </p:pic>
      <p:graphicFrame>
        <p:nvGraphicFramePr>
          <p:cNvPr id="13" name="Diagram 12">
            <a:extLst>
              <a:ext uri="{FF2B5EF4-FFF2-40B4-BE49-F238E27FC236}">
                <a16:creationId xmlns:a16="http://schemas.microsoft.com/office/drawing/2014/main" id="{27A62AD1-3E0F-48AF-A323-81B36C41605E}"/>
              </a:ext>
            </a:extLst>
          </p:cNvPr>
          <p:cNvGraphicFramePr/>
          <p:nvPr>
            <p:extLst>
              <p:ext uri="{D42A27DB-BD31-4B8C-83A1-F6EECF244321}">
                <p14:modId xmlns:p14="http://schemas.microsoft.com/office/powerpoint/2010/main" val="67549730"/>
              </p:ext>
            </p:extLst>
          </p:nvPr>
        </p:nvGraphicFramePr>
        <p:xfrm>
          <a:off x="1544229" y="450071"/>
          <a:ext cx="5983572" cy="4072606"/>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12" name="Rectangle 11"/>
          <p:cNvSpPr/>
          <p:nvPr/>
        </p:nvSpPr>
        <p:spPr>
          <a:xfrm>
            <a:off x="522514" y="2027808"/>
            <a:ext cx="4572000" cy="369332"/>
          </a:xfrm>
          <a:prstGeom prst="rect">
            <a:avLst/>
          </a:prstGeom>
        </p:spPr>
        <p:txBody>
          <a:bodyPr>
            <a:spAutoFit/>
          </a:bodyPr>
          <a:lstStyle/>
          <a:p>
            <a:r>
              <a:rPr lang="en-US" b="1" dirty="0">
                <a:solidFill>
                  <a:schemeClr val="tx2"/>
                </a:solidFill>
                <a:latin typeface="Lexend Deca SemiBold" pitchFamily="2" charset="77"/>
              </a:rPr>
              <a:t>Challenges?</a:t>
            </a:r>
            <a:endParaRPr lang="nl-NL" b="1" dirty="0">
              <a:solidFill>
                <a:schemeClr val="tx2"/>
              </a:solidFill>
              <a:latin typeface="Lexend Deca SemiBold" pitchFamily="2" charset="77"/>
            </a:endParaRPr>
          </a:p>
        </p:txBody>
      </p:sp>
      <p:pic>
        <p:nvPicPr>
          <p:cNvPr id="2" name="Picture 1" descr="A black background with a black square&#10;&#10;AI-generated content may be incorrect.">
            <a:extLst>
              <a:ext uri="{FF2B5EF4-FFF2-40B4-BE49-F238E27FC236}">
                <a16:creationId xmlns:a16="http://schemas.microsoft.com/office/drawing/2014/main" id="{E3532735-9F5C-CA64-9B90-6FBDA4DF3355}"/>
              </a:ext>
            </a:extLst>
          </p:cNvPr>
          <p:cNvPicPr>
            <a:picLocks noChangeAspect="1"/>
          </p:cNvPicPr>
          <p:nvPr/>
        </p:nvPicPr>
        <p:blipFill>
          <a:blip r:embed="rId10"/>
          <a:stretch>
            <a:fillRect/>
          </a:stretch>
        </p:blipFill>
        <p:spPr>
          <a:xfrm>
            <a:off x="7410105" y="4491524"/>
            <a:ext cx="1614416" cy="651976"/>
          </a:xfrm>
          <a:prstGeom prst="rect">
            <a:avLst/>
          </a:prstGeom>
        </p:spPr>
      </p:pic>
    </p:spTree>
    <p:extLst>
      <p:ext uri="{BB962C8B-B14F-4D97-AF65-F5344CB8AC3E}">
        <p14:creationId xmlns:p14="http://schemas.microsoft.com/office/powerpoint/2010/main" val="372741817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Diagram 12">
            <a:extLst>
              <a:ext uri="{FF2B5EF4-FFF2-40B4-BE49-F238E27FC236}">
                <a16:creationId xmlns:a16="http://schemas.microsoft.com/office/drawing/2014/main" id="{27A62AD1-3E0F-48AF-A323-81B36C41605E}"/>
              </a:ext>
            </a:extLst>
          </p:cNvPr>
          <p:cNvGraphicFramePr/>
          <p:nvPr>
            <p:extLst>
              <p:ext uri="{D42A27DB-BD31-4B8C-83A1-F6EECF244321}">
                <p14:modId xmlns:p14="http://schemas.microsoft.com/office/powerpoint/2010/main" val="3187901543"/>
              </p:ext>
            </p:extLst>
          </p:nvPr>
        </p:nvGraphicFramePr>
        <p:xfrm>
          <a:off x="1544229" y="450071"/>
          <a:ext cx="5983572" cy="407260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TextBox 1">
            <a:extLst>
              <a:ext uri="{FF2B5EF4-FFF2-40B4-BE49-F238E27FC236}">
                <a16:creationId xmlns:a16="http://schemas.microsoft.com/office/drawing/2014/main" id="{C0564C1D-7FD2-4ABA-B3B6-E8DAC7FB1BB4}"/>
              </a:ext>
            </a:extLst>
          </p:cNvPr>
          <p:cNvSpPr txBox="1"/>
          <p:nvPr/>
        </p:nvSpPr>
        <p:spPr>
          <a:xfrm>
            <a:off x="1876596" y="604923"/>
            <a:ext cx="2585156" cy="523220"/>
          </a:xfrm>
          <a:prstGeom prst="rect">
            <a:avLst/>
          </a:prstGeom>
          <a:noFill/>
        </p:spPr>
        <p:txBody>
          <a:bodyPr wrap="square" rtlCol="0">
            <a:spAutoFit/>
          </a:bodyPr>
          <a:lstStyle/>
          <a:p>
            <a:r>
              <a:rPr lang="en-US" sz="1400" i="1" dirty="0">
                <a:latin typeface="Lexend Deca ExtraLight"/>
              </a:rPr>
              <a:t>RQ not directly from community</a:t>
            </a:r>
          </a:p>
        </p:txBody>
      </p:sp>
      <p:pic>
        <p:nvPicPr>
          <p:cNvPr id="9" name="Graphic 12" descr="Uitroepteken">
            <a:extLst>
              <a:ext uri="{FF2B5EF4-FFF2-40B4-BE49-F238E27FC236}">
                <a16:creationId xmlns:a16="http://schemas.microsoft.com/office/drawing/2014/main" id="{6123AA0F-A727-456D-AEC7-AFAC7C23208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328176" y="450654"/>
            <a:ext cx="914400" cy="914400"/>
          </a:xfrm>
          <a:prstGeom prst="rect">
            <a:avLst/>
          </a:prstGeom>
        </p:spPr>
      </p:pic>
      <p:sp>
        <p:nvSpPr>
          <p:cNvPr id="10" name="TextBox 2">
            <a:extLst>
              <a:ext uri="{FF2B5EF4-FFF2-40B4-BE49-F238E27FC236}">
                <a16:creationId xmlns:a16="http://schemas.microsoft.com/office/drawing/2014/main" id="{9F5A9517-09BE-4333-B755-9FA58AC9C09E}"/>
              </a:ext>
            </a:extLst>
          </p:cNvPr>
          <p:cNvSpPr txBox="1"/>
          <p:nvPr/>
        </p:nvSpPr>
        <p:spPr>
          <a:xfrm>
            <a:off x="6142591" y="632505"/>
            <a:ext cx="3137804" cy="861774"/>
          </a:xfrm>
          <a:prstGeom prst="rect">
            <a:avLst/>
          </a:prstGeom>
          <a:noFill/>
        </p:spPr>
        <p:txBody>
          <a:bodyPr wrap="square" rtlCol="0">
            <a:spAutoFit/>
          </a:bodyPr>
          <a:lstStyle/>
          <a:p>
            <a:r>
              <a:rPr lang="en-US" sz="1600" i="1" dirty="0">
                <a:latin typeface="Lexend Deca ExtraLight"/>
              </a:rPr>
              <a:t>Interview guide development mainly done by researchers</a:t>
            </a:r>
          </a:p>
          <a:p>
            <a:r>
              <a:rPr lang="en-US" sz="1600" i="1" dirty="0">
                <a:latin typeface="Lexend Deca ExtraLight"/>
              </a:rPr>
              <a:t>No direct role in recruitment</a:t>
            </a:r>
          </a:p>
        </p:txBody>
      </p:sp>
      <p:pic>
        <p:nvPicPr>
          <p:cNvPr id="11" name="Graphic 14" descr="Uitroepteken">
            <a:extLst>
              <a:ext uri="{FF2B5EF4-FFF2-40B4-BE49-F238E27FC236}">
                <a16:creationId xmlns:a16="http://schemas.microsoft.com/office/drawing/2014/main" id="{7AA964A1-DB8E-494D-AED9-31EA0074FE2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520166" y="606192"/>
            <a:ext cx="914400" cy="914400"/>
          </a:xfrm>
          <a:prstGeom prst="rect">
            <a:avLst/>
          </a:prstGeom>
        </p:spPr>
      </p:pic>
      <p:sp>
        <p:nvSpPr>
          <p:cNvPr id="12" name="TextBox 8">
            <a:extLst>
              <a:ext uri="{FF2B5EF4-FFF2-40B4-BE49-F238E27FC236}">
                <a16:creationId xmlns:a16="http://schemas.microsoft.com/office/drawing/2014/main" id="{C9BDE13D-8FA0-4582-A74E-2B937F7B0CD1}"/>
              </a:ext>
            </a:extLst>
          </p:cNvPr>
          <p:cNvSpPr txBox="1"/>
          <p:nvPr/>
        </p:nvSpPr>
        <p:spPr>
          <a:xfrm>
            <a:off x="6338534" y="3549098"/>
            <a:ext cx="2448293" cy="584775"/>
          </a:xfrm>
          <a:prstGeom prst="rect">
            <a:avLst/>
          </a:prstGeom>
          <a:noFill/>
        </p:spPr>
        <p:txBody>
          <a:bodyPr wrap="square" rtlCol="0">
            <a:spAutoFit/>
          </a:bodyPr>
          <a:lstStyle/>
          <a:p>
            <a:r>
              <a:rPr lang="en-US" sz="1600" i="1" dirty="0">
                <a:latin typeface="Lexend Deca ExtraLight"/>
              </a:rPr>
              <a:t>Coding/analysis done mainly by researchers</a:t>
            </a:r>
          </a:p>
        </p:txBody>
      </p:sp>
      <p:pic>
        <p:nvPicPr>
          <p:cNvPr id="14" name="Graphic 15" descr="Uitroepteken">
            <a:extLst>
              <a:ext uri="{FF2B5EF4-FFF2-40B4-BE49-F238E27FC236}">
                <a16:creationId xmlns:a16="http://schemas.microsoft.com/office/drawing/2014/main" id="{95E0E21B-D153-43E1-AB12-FF9C2F82DF7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685391" y="3415063"/>
            <a:ext cx="914400" cy="914400"/>
          </a:xfrm>
          <a:prstGeom prst="rect">
            <a:avLst/>
          </a:prstGeom>
        </p:spPr>
      </p:pic>
      <p:sp>
        <p:nvSpPr>
          <p:cNvPr id="15" name="TextBox 6">
            <a:extLst>
              <a:ext uri="{FF2B5EF4-FFF2-40B4-BE49-F238E27FC236}">
                <a16:creationId xmlns:a16="http://schemas.microsoft.com/office/drawing/2014/main" id="{BAAEA008-F985-443F-9048-9ADF3C57F5A9}"/>
              </a:ext>
            </a:extLst>
          </p:cNvPr>
          <p:cNvSpPr txBox="1"/>
          <p:nvPr/>
        </p:nvSpPr>
        <p:spPr>
          <a:xfrm>
            <a:off x="357173" y="3549098"/>
            <a:ext cx="2688178" cy="954107"/>
          </a:xfrm>
          <a:prstGeom prst="rect">
            <a:avLst/>
          </a:prstGeom>
          <a:noFill/>
        </p:spPr>
        <p:txBody>
          <a:bodyPr wrap="square" rtlCol="0">
            <a:spAutoFit/>
          </a:bodyPr>
          <a:lstStyle/>
          <a:p>
            <a:r>
              <a:rPr lang="en-US" sz="1400" i="1" dirty="0">
                <a:latin typeface="Lexend Deca ExtraLight"/>
              </a:rPr>
              <a:t>No role in dissemination to </a:t>
            </a:r>
            <a:br>
              <a:rPr lang="en-US" sz="1400" i="1" dirty="0">
                <a:latin typeface="Lexend Deca ExtraLight"/>
              </a:rPr>
            </a:br>
            <a:r>
              <a:rPr lang="en-US" sz="1400" i="1" dirty="0">
                <a:latin typeface="Lexend Deca ExtraLight"/>
              </a:rPr>
              <a:t>policy / scientific  conferences, only to community</a:t>
            </a:r>
          </a:p>
        </p:txBody>
      </p:sp>
      <p:pic>
        <p:nvPicPr>
          <p:cNvPr id="16" name="Graphic 17" descr="Uitroepteken">
            <a:extLst>
              <a:ext uri="{FF2B5EF4-FFF2-40B4-BE49-F238E27FC236}">
                <a16:creationId xmlns:a16="http://schemas.microsoft.com/office/drawing/2014/main" id="{9FCC92CE-7FEC-4A3C-AE13-35B23C51BC9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239868" y="3583783"/>
            <a:ext cx="914400" cy="914400"/>
          </a:xfrm>
          <a:prstGeom prst="rect">
            <a:avLst/>
          </a:prstGeom>
        </p:spPr>
      </p:pic>
      <p:pic>
        <p:nvPicPr>
          <p:cNvPr id="2" name="Picture 1" descr="A black background with a black square&#10;&#10;AI-generated content may be incorrect.">
            <a:extLst>
              <a:ext uri="{FF2B5EF4-FFF2-40B4-BE49-F238E27FC236}">
                <a16:creationId xmlns:a16="http://schemas.microsoft.com/office/drawing/2014/main" id="{1A25804F-9423-7A79-83BF-6EBBF6350328}"/>
              </a:ext>
            </a:extLst>
          </p:cNvPr>
          <p:cNvPicPr>
            <a:picLocks noChangeAspect="1"/>
          </p:cNvPicPr>
          <p:nvPr/>
        </p:nvPicPr>
        <p:blipFill>
          <a:blip r:embed="rId10"/>
          <a:stretch>
            <a:fillRect/>
          </a:stretch>
        </p:blipFill>
        <p:spPr>
          <a:xfrm>
            <a:off x="7410105" y="4491524"/>
            <a:ext cx="1614416" cy="651976"/>
          </a:xfrm>
          <a:prstGeom prst="rect">
            <a:avLst/>
          </a:prstGeom>
        </p:spPr>
      </p:pic>
    </p:spTree>
    <p:extLst>
      <p:ext uri="{BB962C8B-B14F-4D97-AF65-F5344CB8AC3E}">
        <p14:creationId xmlns:p14="http://schemas.microsoft.com/office/powerpoint/2010/main" val="27189196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5BD99DD3-CD68-2B27-C470-4FE4A34E575A}"/>
              </a:ext>
            </a:extLst>
          </p:cNvPr>
          <p:cNvSpPr>
            <a:spLocks noChangeAspect="1"/>
          </p:cNvSpPr>
          <p:nvPr/>
        </p:nvSpPr>
        <p:spPr>
          <a:xfrm>
            <a:off x="3233251" y="1311750"/>
            <a:ext cx="2677498" cy="2520000"/>
          </a:xfrm>
          <a:prstGeom prst="ellipse">
            <a:avLst/>
          </a:prstGeom>
          <a:solidFill>
            <a:srgbClr val="011A3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2400" b="1" dirty="0">
                <a:latin typeface="Lexend Deca ExtraBold" pitchFamily="2" charset="77"/>
                <a:cs typeface="Mokoko" panose="02060503020203020204" pitchFamily="18" charset="77"/>
              </a:rPr>
              <a:t>Q&amp;A</a:t>
            </a:r>
            <a:endParaRPr lang="en-GB" sz="2400" dirty="0">
              <a:latin typeface="Lexend Deca ExtraLight" pitchFamily="2" charset="77"/>
              <a:cs typeface="Mokoko" panose="02060503020203020204" pitchFamily="18" charset="77"/>
            </a:endParaRPr>
          </a:p>
        </p:txBody>
      </p:sp>
      <p:pic>
        <p:nvPicPr>
          <p:cNvPr id="2" name="Picture 1" descr="A black background with a black square&#10;&#10;AI-generated content may be incorrect.">
            <a:extLst>
              <a:ext uri="{FF2B5EF4-FFF2-40B4-BE49-F238E27FC236}">
                <a16:creationId xmlns:a16="http://schemas.microsoft.com/office/drawing/2014/main" id="{F010F60A-877A-3006-57EF-C87A97DDBB1A}"/>
              </a:ext>
            </a:extLst>
          </p:cNvPr>
          <p:cNvPicPr>
            <a:picLocks noChangeAspect="1"/>
          </p:cNvPicPr>
          <p:nvPr/>
        </p:nvPicPr>
        <p:blipFill>
          <a:blip r:embed="rId2"/>
          <a:stretch>
            <a:fillRect/>
          </a:stretch>
        </p:blipFill>
        <p:spPr>
          <a:xfrm>
            <a:off x="7410105" y="4491524"/>
            <a:ext cx="1614416" cy="651976"/>
          </a:xfrm>
          <a:prstGeom prst="rect">
            <a:avLst/>
          </a:prstGeom>
        </p:spPr>
      </p:pic>
    </p:spTree>
    <p:extLst>
      <p:ext uri="{BB962C8B-B14F-4D97-AF65-F5344CB8AC3E}">
        <p14:creationId xmlns:p14="http://schemas.microsoft.com/office/powerpoint/2010/main" val="3608272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5BD99DD3-CD68-2B27-C470-4FE4A34E575A}"/>
              </a:ext>
            </a:extLst>
          </p:cNvPr>
          <p:cNvSpPr>
            <a:spLocks noChangeAspect="1"/>
          </p:cNvSpPr>
          <p:nvPr/>
        </p:nvSpPr>
        <p:spPr>
          <a:xfrm>
            <a:off x="3233251" y="1311750"/>
            <a:ext cx="2677498" cy="2520000"/>
          </a:xfrm>
          <a:prstGeom prst="ellipse">
            <a:avLst/>
          </a:prstGeom>
          <a:solidFill>
            <a:srgbClr val="01193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400" b="1" dirty="0">
                <a:latin typeface="Lexend Deca ExtraBold" pitchFamily="2" charset="77"/>
                <a:cs typeface="Mokoko" panose="02060503020203020204" pitchFamily="18" charset="77"/>
              </a:rPr>
              <a:t>Making Scholarship Look </a:t>
            </a:r>
            <a:br>
              <a:rPr lang="en-GB" sz="1400" b="1" dirty="0">
                <a:latin typeface="Lexend Deca ExtraBold" pitchFamily="2" charset="77"/>
                <a:cs typeface="Mokoko" panose="02060503020203020204" pitchFamily="18" charset="77"/>
              </a:rPr>
            </a:br>
            <a:r>
              <a:rPr lang="en-GB" sz="1400" b="1" dirty="0">
                <a:latin typeface="Lexend Deca ExtraBold" pitchFamily="2" charset="77"/>
                <a:cs typeface="Mokoko" panose="02060503020203020204" pitchFamily="18" charset="77"/>
              </a:rPr>
              <a:t>Like The World Looks</a:t>
            </a:r>
            <a:br>
              <a:rPr lang="en-GB" sz="1400" b="1" dirty="0">
                <a:latin typeface="Lexend Deca ExtraBold" pitchFamily="2" charset="77"/>
                <a:cs typeface="Mokoko" panose="02060503020203020204" pitchFamily="18" charset="77"/>
              </a:rPr>
            </a:br>
            <a:r>
              <a:rPr lang="en-GB" sz="1400" dirty="0">
                <a:latin typeface="Lexend Deca ExtraLight" pitchFamily="2" charset="77"/>
                <a:cs typeface="Mokoko" panose="02060503020203020204" pitchFamily="18" charset="77"/>
              </a:rPr>
              <a:t>What does this mean to you?</a:t>
            </a:r>
          </a:p>
        </p:txBody>
      </p:sp>
      <p:pic>
        <p:nvPicPr>
          <p:cNvPr id="2" name="Picture 1" descr="A black background with a black square&#10;&#10;AI-generated content may be incorrect.">
            <a:extLst>
              <a:ext uri="{FF2B5EF4-FFF2-40B4-BE49-F238E27FC236}">
                <a16:creationId xmlns:a16="http://schemas.microsoft.com/office/drawing/2014/main" id="{C6038422-6C58-BF0A-0561-D30EB90B6F9E}"/>
              </a:ext>
            </a:extLst>
          </p:cNvPr>
          <p:cNvPicPr>
            <a:picLocks noChangeAspect="1"/>
          </p:cNvPicPr>
          <p:nvPr/>
        </p:nvPicPr>
        <p:blipFill>
          <a:blip r:embed="rId2"/>
          <a:stretch>
            <a:fillRect/>
          </a:stretch>
        </p:blipFill>
        <p:spPr>
          <a:xfrm>
            <a:off x="7410105" y="4491524"/>
            <a:ext cx="1614416" cy="651976"/>
          </a:xfrm>
          <a:prstGeom prst="rect">
            <a:avLst/>
          </a:prstGeom>
        </p:spPr>
      </p:pic>
    </p:spTree>
    <p:extLst>
      <p:ext uri="{BB962C8B-B14F-4D97-AF65-F5344CB8AC3E}">
        <p14:creationId xmlns:p14="http://schemas.microsoft.com/office/powerpoint/2010/main" val="2542132941"/>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43A6C2-3174-EE71-FFAA-0257E03B1A42}"/>
              </a:ext>
            </a:extLst>
          </p:cNvPr>
          <p:cNvSpPr>
            <a:spLocks noGrp="1"/>
          </p:cNvSpPr>
          <p:nvPr>
            <p:ph type="title"/>
          </p:nvPr>
        </p:nvSpPr>
        <p:spPr/>
        <p:txBody>
          <a:bodyPr/>
          <a:lstStyle/>
          <a:p>
            <a:r>
              <a:rPr lang="en-GB" dirty="0">
                <a:latin typeface="Lexend Deca" pitchFamily="2" charset="77"/>
              </a:rPr>
              <a:t>References</a:t>
            </a:r>
          </a:p>
        </p:txBody>
      </p:sp>
      <p:sp>
        <p:nvSpPr>
          <p:cNvPr id="3" name="Content Placeholder 2">
            <a:extLst>
              <a:ext uri="{FF2B5EF4-FFF2-40B4-BE49-F238E27FC236}">
                <a16:creationId xmlns:a16="http://schemas.microsoft.com/office/drawing/2014/main" id="{B5901E20-B057-E649-AA56-FBE63C29DD0F}"/>
              </a:ext>
            </a:extLst>
          </p:cNvPr>
          <p:cNvSpPr>
            <a:spLocks noGrp="1"/>
          </p:cNvSpPr>
          <p:nvPr>
            <p:ph idx="1"/>
          </p:nvPr>
        </p:nvSpPr>
        <p:spPr/>
        <p:txBody>
          <a:bodyPr/>
          <a:lstStyle/>
          <a:p>
            <a:r>
              <a:rPr lang="en-GB" sz="700" dirty="0">
                <a:latin typeface="Lexend Deca ExtraLight" pitchFamily="2" charset="77"/>
              </a:rPr>
              <a:t>Australian Research Council. (2015). Australian Research Council, State of Australian University Research 2015–16—. https://</a:t>
            </a:r>
            <a:r>
              <a:rPr lang="en-GB" sz="700" dirty="0" err="1">
                <a:latin typeface="Lexend Deca ExtraLight" pitchFamily="2" charset="77"/>
              </a:rPr>
              <a:t>www.arc.gov.au</a:t>
            </a:r>
            <a:r>
              <a:rPr lang="en-GB" sz="700" dirty="0">
                <a:latin typeface="Lexend Deca ExtraLight" pitchFamily="2" charset="77"/>
              </a:rPr>
              <a:t>/sites/default/files/</a:t>
            </a:r>
            <a:r>
              <a:rPr lang="en-GB" sz="700" dirty="0" err="1">
                <a:latin typeface="Lexend Deca ExtraLight" pitchFamily="2" charset="77"/>
              </a:rPr>
              <a:t>minisite</a:t>
            </a:r>
            <a:r>
              <a:rPr lang="en-GB" sz="700" dirty="0">
                <a:latin typeface="Lexend Deca ExtraLight" pitchFamily="2" charset="77"/>
              </a:rPr>
              <a:t>/static/4551/ERA2015/intro-3_define-research.html</a:t>
            </a:r>
          </a:p>
          <a:p>
            <a:endParaRPr lang="en-GB" sz="700" dirty="0">
              <a:latin typeface="Lexend Deca ExtraLight" pitchFamily="2" charset="77"/>
            </a:endParaRPr>
          </a:p>
          <a:p>
            <a:r>
              <a:rPr lang="en-GB" sz="700" dirty="0">
                <a:latin typeface="Lexend Deca ExtraLight" pitchFamily="2" charset="77"/>
              </a:rPr>
              <a:t>Boone, C. A., &amp; </a:t>
            </a:r>
            <a:r>
              <a:rPr lang="en-GB" sz="700" dirty="0" err="1">
                <a:latin typeface="Lexend Deca ExtraLight" pitchFamily="2" charset="77"/>
              </a:rPr>
              <a:t>Jefferys</a:t>
            </a:r>
            <a:r>
              <a:rPr lang="en-GB" sz="700" dirty="0">
                <a:latin typeface="Lexend Deca ExtraLight" pitchFamily="2" charset="77"/>
              </a:rPr>
              <a:t>, R. (2022). Community Representation in HIV Research: From Study Volunteers to Investigators. Treatment Action Group. https://</a:t>
            </a:r>
            <a:r>
              <a:rPr lang="en-GB" sz="700" dirty="0" err="1">
                <a:latin typeface="Lexend Deca ExtraLight" pitchFamily="2" charset="77"/>
              </a:rPr>
              <a:t>www.treatmentactiongroup.org</a:t>
            </a:r>
            <a:r>
              <a:rPr lang="en-GB" sz="700" dirty="0">
                <a:latin typeface="Lexend Deca ExtraLight" pitchFamily="2" charset="77"/>
              </a:rPr>
              <a:t>/resources/tagline/tagline-november-2022/community-representation-in-hiv-research-from-study-volunteers-to-investigators/</a:t>
            </a:r>
          </a:p>
          <a:p>
            <a:endParaRPr lang="en-GB" sz="700" dirty="0">
              <a:latin typeface="Lexend Deca ExtraLight" pitchFamily="2" charset="77"/>
            </a:endParaRPr>
          </a:p>
          <a:p>
            <a:r>
              <a:rPr lang="en-GB" sz="700" dirty="0" err="1">
                <a:latin typeface="Lexend Deca ExtraLight" pitchFamily="2" charset="77"/>
              </a:rPr>
              <a:t>Brandenberger</a:t>
            </a:r>
            <a:r>
              <a:rPr lang="en-GB" sz="700" dirty="0">
                <a:latin typeface="Lexend Deca ExtraLight" pitchFamily="2" charset="77"/>
              </a:rPr>
              <a:t>, J., </a:t>
            </a:r>
            <a:r>
              <a:rPr lang="en-GB" sz="700" dirty="0" err="1">
                <a:latin typeface="Lexend Deca ExtraLight" pitchFamily="2" charset="77"/>
              </a:rPr>
              <a:t>Tylleskär</a:t>
            </a:r>
            <a:r>
              <a:rPr lang="en-GB" sz="700" dirty="0">
                <a:latin typeface="Lexend Deca ExtraLight" pitchFamily="2" charset="77"/>
              </a:rPr>
              <a:t>, T., Sontag, K., </a:t>
            </a:r>
            <a:r>
              <a:rPr lang="en-GB" sz="700" dirty="0" err="1">
                <a:latin typeface="Lexend Deca ExtraLight" pitchFamily="2" charset="77"/>
              </a:rPr>
              <a:t>Peterhans</a:t>
            </a:r>
            <a:r>
              <a:rPr lang="en-GB" sz="700" dirty="0">
                <a:latin typeface="Lexend Deca ExtraLight" pitchFamily="2" charset="77"/>
              </a:rPr>
              <a:t>, B., &amp; Ritz, N. (2019). A systematic literature review of reported challenges in health care delivery to migrants and refugees in high-income countries—The 3C model. BMC Public Health, 19(1), 755. https://</a:t>
            </a:r>
            <a:r>
              <a:rPr lang="en-GB" sz="700" dirty="0" err="1">
                <a:latin typeface="Lexend Deca ExtraLight" pitchFamily="2" charset="77"/>
              </a:rPr>
              <a:t>doi.org</a:t>
            </a:r>
            <a:r>
              <a:rPr lang="en-GB" sz="700" dirty="0">
                <a:latin typeface="Lexend Deca ExtraLight" pitchFamily="2" charset="77"/>
              </a:rPr>
              <a:t>/10.1186/s12889-019-7049-x</a:t>
            </a:r>
          </a:p>
          <a:p>
            <a:endParaRPr lang="en-GB" sz="700" dirty="0">
              <a:latin typeface="Lexend Deca ExtraLight" pitchFamily="2" charset="77"/>
            </a:endParaRPr>
          </a:p>
          <a:p>
            <a:r>
              <a:rPr lang="en-GB" sz="700" dirty="0">
                <a:latin typeface="Lexend Deca ExtraLight" pitchFamily="2" charset="77"/>
              </a:rPr>
              <a:t>Henrich, J., Heine, S. J., &amp; </a:t>
            </a:r>
            <a:r>
              <a:rPr lang="en-GB" sz="700" dirty="0" err="1">
                <a:latin typeface="Lexend Deca ExtraLight" pitchFamily="2" charset="77"/>
              </a:rPr>
              <a:t>Norenzayan</a:t>
            </a:r>
            <a:r>
              <a:rPr lang="en-GB" sz="700" dirty="0">
                <a:latin typeface="Lexend Deca ExtraLight" pitchFamily="2" charset="77"/>
              </a:rPr>
              <a:t>, A. (2010). Most people are not WEIRD. Nature, 466(7302), 29–29. https://</a:t>
            </a:r>
            <a:r>
              <a:rPr lang="en-GB" sz="700" dirty="0" err="1">
                <a:latin typeface="Lexend Deca ExtraLight" pitchFamily="2" charset="77"/>
              </a:rPr>
              <a:t>doi.org</a:t>
            </a:r>
            <a:r>
              <a:rPr lang="en-GB" sz="700" dirty="0">
                <a:latin typeface="Lexend Deca ExtraLight" pitchFamily="2" charset="77"/>
              </a:rPr>
              <a:t>/10.1038/466029a</a:t>
            </a:r>
          </a:p>
          <a:p>
            <a:endParaRPr lang="en-GB" sz="700" dirty="0">
              <a:latin typeface="Lexend Deca ExtraLight" pitchFamily="2" charset="77"/>
            </a:endParaRPr>
          </a:p>
          <a:p>
            <a:r>
              <a:rPr lang="en-GB" sz="700" dirty="0">
                <a:latin typeface="Lexend Deca ExtraLight" pitchFamily="2" charset="77"/>
              </a:rPr>
              <a:t>Loree, J. M., Anand, S., </a:t>
            </a:r>
            <a:r>
              <a:rPr lang="en-GB" sz="700" dirty="0" err="1">
                <a:latin typeface="Lexend Deca ExtraLight" pitchFamily="2" charset="77"/>
              </a:rPr>
              <a:t>Dasari</a:t>
            </a:r>
            <a:r>
              <a:rPr lang="en-GB" sz="700" dirty="0">
                <a:latin typeface="Lexend Deca ExtraLight" pitchFamily="2" charset="77"/>
              </a:rPr>
              <a:t>, A., Unger, J. M., </a:t>
            </a:r>
            <a:r>
              <a:rPr lang="en-GB" sz="700" dirty="0" err="1">
                <a:latin typeface="Lexend Deca ExtraLight" pitchFamily="2" charset="77"/>
              </a:rPr>
              <a:t>Gothwal</a:t>
            </a:r>
            <a:r>
              <a:rPr lang="en-GB" sz="700" dirty="0">
                <a:latin typeface="Lexend Deca ExtraLight" pitchFamily="2" charset="77"/>
              </a:rPr>
              <a:t>, A., Ellis, L. M., </a:t>
            </a:r>
            <a:r>
              <a:rPr lang="en-GB" sz="700" dirty="0" err="1">
                <a:latin typeface="Lexend Deca ExtraLight" pitchFamily="2" charset="77"/>
              </a:rPr>
              <a:t>Varadhachary</a:t>
            </a:r>
            <a:r>
              <a:rPr lang="en-GB" sz="700" dirty="0">
                <a:latin typeface="Lexend Deca ExtraLight" pitchFamily="2" charset="77"/>
              </a:rPr>
              <a:t>, G., </a:t>
            </a:r>
            <a:r>
              <a:rPr lang="en-GB" sz="700" dirty="0" err="1">
                <a:latin typeface="Lexend Deca ExtraLight" pitchFamily="2" charset="77"/>
              </a:rPr>
              <a:t>Kopetz</a:t>
            </a:r>
            <a:r>
              <a:rPr lang="en-GB" sz="700" dirty="0">
                <a:latin typeface="Lexend Deca ExtraLight" pitchFamily="2" charset="77"/>
              </a:rPr>
              <a:t>, S., Overman, M. J., &amp; Raghav, K. (2019). Disparity of Race Reporting and Representation in Clinical Trials Leading to Cancer Drug Approvals From 2008 to 2018. JAMA Oncology, 5(10), e191870–e191870. https://</a:t>
            </a:r>
            <a:r>
              <a:rPr lang="en-GB" sz="700" dirty="0" err="1">
                <a:latin typeface="Lexend Deca ExtraLight" pitchFamily="2" charset="77"/>
              </a:rPr>
              <a:t>doi.org</a:t>
            </a:r>
            <a:r>
              <a:rPr lang="en-GB" sz="700" dirty="0">
                <a:latin typeface="Lexend Deca ExtraLight" pitchFamily="2" charset="77"/>
              </a:rPr>
              <a:t>/10.1001/jamaoncol.2019.1870</a:t>
            </a:r>
          </a:p>
          <a:p>
            <a:pPr marL="0" indent="0">
              <a:buNone/>
            </a:pPr>
            <a:endParaRPr lang="en-GB" sz="700" dirty="0">
              <a:latin typeface="Lexend Deca ExtraLight" pitchFamily="2" charset="77"/>
            </a:endParaRPr>
          </a:p>
          <a:p>
            <a:r>
              <a:rPr lang="en-GB" sz="700" dirty="0">
                <a:latin typeface="Lexend Deca ExtraLight" pitchFamily="2" charset="77"/>
              </a:rPr>
              <a:t>Rhimes, S. (2015, March 16). “You Are Not Alone.” Medium. https://</a:t>
            </a:r>
            <a:r>
              <a:rPr lang="en-GB" sz="700" dirty="0" err="1">
                <a:latin typeface="Lexend Deca ExtraLight" pitchFamily="2" charset="77"/>
              </a:rPr>
              <a:t>medium.com</a:t>
            </a:r>
            <a:r>
              <a:rPr lang="en-GB" sz="700" dirty="0">
                <a:latin typeface="Lexend Deca ExtraLight" pitchFamily="2" charset="77"/>
              </a:rPr>
              <a:t>/@</a:t>
            </a:r>
            <a:r>
              <a:rPr lang="en-GB" sz="700" dirty="0" err="1">
                <a:latin typeface="Lexend Deca ExtraLight" pitchFamily="2" charset="77"/>
              </a:rPr>
              <a:t>shondarhimes</a:t>
            </a:r>
            <a:r>
              <a:rPr lang="en-GB" sz="700" dirty="0">
                <a:latin typeface="Lexend Deca ExtraLight" pitchFamily="2" charset="77"/>
              </a:rPr>
              <a:t>/you-are-not-alone-69c1a10515ab</a:t>
            </a:r>
          </a:p>
          <a:p>
            <a:endParaRPr lang="en-GB" sz="700" dirty="0">
              <a:latin typeface="Lexend Deca ExtraLight" pitchFamily="2" charset="77"/>
            </a:endParaRPr>
          </a:p>
          <a:p>
            <a:r>
              <a:rPr lang="en-GB" sz="700" dirty="0" err="1">
                <a:latin typeface="Lexend Deca ExtraLight" pitchFamily="2" charset="77"/>
              </a:rPr>
              <a:t>Schüz</a:t>
            </a:r>
            <a:r>
              <a:rPr lang="en-GB" sz="700" dirty="0">
                <a:latin typeface="Lexend Deca ExtraLight" pitchFamily="2" charset="77"/>
              </a:rPr>
              <a:t>, B., Li, A. S.-W., </a:t>
            </a:r>
            <a:r>
              <a:rPr lang="en-GB" sz="700" dirty="0" err="1">
                <a:latin typeface="Lexend Deca ExtraLight" pitchFamily="2" charset="77"/>
              </a:rPr>
              <a:t>Hardinge</a:t>
            </a:r>
            <a:r>
              <a:rPr lang="en-GB" sz="700" dirty="0">
                <a:latin typeface="Lexend Deca ExtraLight" pitchFamily="2" charset="77"/>
              </a:rPr>
              <a:t>, A., </a:t>
            </a:r>
            <a:r>
              <a:rPr lang="en-GB" sz="700" dirty="0" err="1">
                <a:latin typeface="Lexend Deca ExtraLight" pitchFamily="2" charset="77"/>
              </a:rPr>
              <a:t>McEachan</a:t>
            </a:r>
            <a:r>
              <a:rPr lang="en-GB" sz="700" dirty="0">
                <a:latin typeface="Lexend Deca ExtraLight" pitchFamily="2" charset="77"/>
              </a:rPr>
              <a:t>, R. R. C., &amp; Conner, M. (2017). Socioeconomic status as a moderator between social cognitions and physical activity: Systematic review and meta-analysis based on the Theory of Planned </a:t>
            </a:r>
            <a:r>
              <a:rPr lang="en-GB" sz="700" dirty="0" err="1">
                <a:latin typeface="Lexend Deca ExtraLight" pitchFamily="2" charset="77"/>
              </a:rPr>
              <a:t>Behavior</a:t>
            </a:r>
            <a:r>
              <a:rPr lang="en-GB" sz="700" dirty="0">
                <a:latin typeface="Lexend Deca ExtraLight" pitchFamily="2" charset="77"/>
              </a:rPr>
              <a:t>. Psychology of Sport and Exercise, 30, 186–195. https://</a:t>
            </a:r>
            <a:r>
              <a:rPr lang="en-GB" sz="700" dirty="0" err="1">
                <a:latin typeface="Lexend Deca ExtraLight" pitchFamily="2" charset="77"/>
              </a:rPr>
              <a:t>doi.org</a:t>
            </a:r>
            <a:r>
              <a:rPr lang="en-GB" sz="700" dirty="0">
                <a:latin typeface="Lexend Deca ExtraLight" pitchFamily="2" charset="77"/>
              </a:rPr>
              <a:t>/10.1016/j.psychsport.2017.03.004</a:t>
            </a:r>
          </a:p>
          <a:p>
            <a:endParaRPr lang="en-GB" sz="700" dirty="0">
              <a:latin typeface="Lexend Deca ExtraLight" pitchFamily="2" charset="77"/>
            </a:endParaRPr>
          </a:p>
          <a:p>
            <a:r>
              <a:rPr lang="en-GB" sz="700" dirty="0">
                <a:latin typeface="Lexend Deca ExtraLight" pitchFamily="2" charset="77"/>
              </a:rPr>
              <a:t>The Detroit Community-Academic Urban Research </a:t>
            </a:r>
            <a:r>
              <a:rPr lang="en-GB" sz="700" dirty="0" err="1">
                <a:latin typeface="Lexend Deca ExtraLight" pitchFamily="2" charset="77"/>
              </a:rPr>
              <a:t>Center</a:t>
            </a:r>
            <a:r>
              <a:rPr lang="en-GB" sz="700" dirty="0">
                <a:latin typeface="Lexend Deca ExtraLight" pitchFamily="2" charset="77"/>
              </a:rPr>
              <a:t>. (n.d.). Home | Detroit Urban Research </a:t>
            </a:r>
            <a:r>
              <a:rPr lang="en-GB" sz="700" dirty="0" err="1">
                <a:latin typeface="Lexend Deca ExtraLight" pitchFamily="2" charset="77"/>
              </a:rPr>
              <a:t>Center</a:t>
            </a:r>
            <a:r>
              <a:rPr lang="en-GB" sz="700" dirty="0">
                <a:latin typeface="Lexend Deca ExtraLight" pitchFamily="2" charset="77"/>
              </a:rPr>
              <a:t>. Retrieved June 27, 2023, from https://</a:t>
            </a:r>
            <a:r>
              <a:rPr lang="en-GB" sz="700" dirty="0" err="1">
                <a:latin typeface="Lexend Deca ExtraLight" pitchFamily="2" charset="77"/>
              </a:rPr>
              <a:t>www.detroiturc.org</a:t>
            </a:r>
            <a:r>
              <a:rPr lang="en-GB" sz="700" dirty="0">
                <a:latin typeface="Lexend Deca ExtraLight" pitchFamily="2" charset="77"/>
              </a:rPr>
              <a:t>/</a:t>
            </a:r>
          </a:p>
          <a:p>
            <a:endParaRPr lang="en-GB" sz="700" dirty="0">
              <a:latin typeface="Lexend Deca ExtraLight" pitchFamily="2" charset="77"/>
            </a:endParaRPr>
          </a:p>
          <a:p>
            <a:r>
              <a:rPr lang="en-GB" sz="700" dirty="0">
                <a:latin typeface="Lexend Deca ExtraLight" pitchFamily="2" charset="77"/>
              </a:rPr>
              <a:t>Thorne, S. R., Hegarty, P., &amp; Hepper, E. G. (2019). Equality in theory: From a heteronormative to an inclusive psychology of romantic love. Theory &amp; Psychology, 29(2), 240–257. https://</a:t>
            </a:r>
            <a:r>
              <a:rPr lang="en-GB" sz="700" dirty="0" err="1">
                <a:latin typeface="Lexend Deca ExtraLight" pitchFamily="2" charset="77"/>
              </a:rPr>
              <a:t>doi.org</a:t>
            </a:r>
            <a:r>
              <a:rPr lang="en-GB" sz="700" dirty="0">
                <a:latin typeface="Lexend Deca ExtraLight" pitchFamily="2" charset="77"/>
              </a:rPr>
              <a:t>/10.1177/0959354319826725</a:t>
            </a:r>
          </a:p>
          <a:p>
            <a:endParaRPr lang="en-GB" sz="700" dirty="0">
              <a:latin typeface="Lexend Deca ExtraLight" pitchFamily="2" charset="77"/>
            </a:endParaRPr>
          </a:p>
          <a:p>
            <a:r>
              <a:rPr lang="en-GB" sz="700" dirty="0">
                <a:latin typeface="Lexend Deca ExtraLight" pitchFamily="2" charset="77"/>
              </a:rPr>
              <a:t>Vogel, B., Acevedo, M., </a:t>
            </a:r>
            <a:r>
              <a:rPr lang="en-GB" sz="700" dirty="0" err="1">
                <a:latin typeface="Lexend Deca ExtraLight" pitchFamily="2" charset="77"/>
              </a:rPr>
              <a:t>Appelman</a:t>
            </a:r>
            <a:r>
              <a:rPr lang="en-GB" sz="700" dirty="0">
                <a:latin typeface="Lexend Deca ExtraLight" pitchFamily="2" charset="77"/>
              </a:rPr>
              <a:t>, Y., Merz, C. N. B., </a:t>
            </a:r>
            <a:r>
              <a:rPr lang="en-GB" sz="700" dirty="0" err="1">
                <a:latin typeface="Lexend Deca ExtraLight" pitchFamily="2" charset="77"/>
              </a:rPr>
              <a:t>Chieffo</a:t>
            </a:r>
            <a:r>
              <a:rPr lang="en-GB" sz="700" dirty="0">
                <a:latin typeface="Lexend Deca ExtraLight" pitchFamily="2" charset="77"/>
              </a:rPr>
              <a:t>, A., Figtree, G. A., Guerrero, M., </a:t>
            </a:r>
            <a:r>
              <a:rPr lang="en-GB" sz="700" dirty="0" err="1">
                <a:latin typeface="Lexend Deca ExtraLight" pitchFamily="2" charset="77"/>
              </a:rPr>
              <a:t>Kunadian</a:t>
            </a:r>
            <a:r>
              <a:rPr lang="en-GB" sz="700" dirty="0">
                <a:latin typeface="Lexend Deca ExtraLight" pitchFamily="2" charset="77"/>
              </a:rPr>
              <a:t>, V., Lam, C. S. P., Maas, A. H. E. M., </a:t>
            </a:r>
            <a:r>
              <a:rPr lang="en-GB" sz="700" dirty="0" err="1">
                <a:latin typeface="Lexend Deca ExtraLight" pitchFamily="2" charset="77"/>
              </a:rPr>
              <a:t>Mihailidou</a:t>
            </a:r>
            <a:r>
              <a:rPr lang="en-GB" sz="700" dirty="0">
                <a:latin typeface="Lexend Deca ExtraLight" pitchFamily="2" charset="77"/>
              </a:rPr>
              <a:t>, A. S., </a:t>
            </a:r>
            <a:r>
              <a:rPr lang="en-GB" sz="700" dirty="0" err="1">
                <a:latin typeface="Lexend Deca ExtraLight" pitchFamily="2" charset="77"/>
              </a:rPr>
              <a:t>Olszanecka</a:t>
            </a:r>
            <a:r>
              <a:rPr lang="en-GB" sz="700" dirty="0">
                <a:latin typeface="Lexend Deca ExtraLight" pitchFamily="2" charset="77"/>
              </a:rPr>
              <a:t>, A., Poole, J. E., Saldarriaga, C., Saw, J., </a:t>
            </a:r>
            <a:r>
              <a:rPr lang="en-GB" sz="700" dirty="0" err="1">
                <a:latin typeface="Lexend Deca ExtraLight" pitchFamily="2" charset="77"/>
              </a:rPr>
              <a:t>Zühlke</a:t>
            </a:r>
            <a:r>
              <a:rPr lang="en-GB" sz="700" dirty="0">
                <a:latin typeface="Lexend Deca ExtraLight" pitchFamily="2" charset="77"/>
              </a:rPr>
              <a:t>, L., &amp; Mehran, R. (2021). The Lancet women and cardiovascular disease Commission: Reducing the global burden by 2030. The Lancet, 397(10292), 2385–2438. https://</a:t>
            </a:r>
            <a:r>
              <a:rPr lang="en-GB" sz="700" dirty="0" err="1">
                <a:latin typeface="Lexend Deca ExtraLight" pitchFamily="2" charset="77"/>
              </a:rPr>
              <a:t>doi.org</a:t>
            </a:r>
            <a:r>
              <a:rPr lang="en-GB" sz="700" dirty="0">
                <a:latin typeface="Lexend Deca ExtraLight" pitchFamily="2" charset="77"/>
              </a:rPr>
              <a:t>/10.1016/S0140-6736(21)00684-X</a:t>
            </a:r>
          </a:p>
          <a:p>
            <a:endParaRPr lang="en-GB" sz="700" dirty="0">
              <a:latin typeface="Lexend Deca ExtraLight" pitchFamily="2" charset="77"/>
            </a:endParaRPr>
          </a:p>
          <a:p>
            <a:r>
              <a:rPr lang="en-GB" sz="700" dirty="0">
                <a:latin typeface="Lexend Deca ExtraLight" pitchFamily="2" charset="77"/>
              </a:rPr>
              <a:t>Wallerstein, N., &amp; Duran, B. (2010). Community-Based Participatory Research Contributions to Intervention Research: The Intersection of Science and Practice to Improve Health Equity. American Journal of Public Health, 100(</a:t>
            </a:r>
            <a:r>
              <a:rPr lang="en-GB" sz="700" dirty="0" err="1">
                <a:latin typeface="Lexend Deca ExtraLight" pitchFamily="2" charset="77"/>
              </a:rPr>
              <a:t>Suppl</a:t>
            </a:r>
            <a:r>
              <a:rPr lang="en-GB" sz="700" dirty="0">
                <a:latin typeface="Lexend Deca ExtraLight" pitchFamily="2" charset="77"/>
              </a:rPr>
              <a:t> 1), S40–S46. https://</a:t>
            </a:r>
            <a:r>
              <a:rPr lang="en-GB" sz="700" dirty="0" err="1">
                <a:latin typeface="Lexend Deca ExtraLight" pitchFamily="2" charset="77"/>
              </a:rPr>
              <a:t>doi.org</a:t>
            </a:r>
            <a:r>
              <a:rPr lang="en-GB" sz="700" dirty="0">
                <a:latin typeface="Lexend Deca ExtraLight" pitchFamily="2" charset="77"/>
              </a:rPr>
              <a:t>/10.2105/AJPH.2009.184036</a:t>
            </a:r>
          </a:p>
          <a:p>
            <a:endParaRPr lang="en-GB" sz="700" dirty="0"/>
          </a:p>
          <a:p>
            <a:endParaRPr lang="en-GB" sz="700" dirty="0"/>
          </a:p>
          <a:p>
            <a:endParaRPr lang="en-GB" sz="700" dirty="0"/>
          </a:p>
          <a:p>
            <a:endParaRPr lang="en-GB" sz="700" dirty="0"/>
          </a:p>
        </p:txBody>
      </p:sp>
      <p:pic>
        <p:nvPicPr>
          <p:cNvPr id="4" name="Picture 3" descr="A black background with a black square&#10;&#10;AI-generated content may be incorrect.">
            <a:extLst>
              <a:ext uri="{FF2B5EF4-FFF2-40B4-BE49-F238E27FC236}">
                <a16:creationId xmlns:a16="http://schemas.microsoft.com/office/drawing/2014/main" id="{32BBF443-CF90-A6C6-47C4-501A8CB0A4DA}"/>
              </a:ext>
            </a:extLst>
          </p:cNvPr>
          <p:cNvPicPr>
            <a:picLocks noChangeAspect="1"/>
          </p:cNvPicPr>
          <p:nvPr/>
        </p:nvPicPr>
        <p:blipFill>
          <a:blip r:embed="rId3"/>
          <a:stretch>
            <a:fillRect/>
          </a:stretch>
        </p:blipFill>
        <p:spPr>
          <a:xfrm>
            <a:off x="7410105" y="4491524"/>
            <a:ext cx="1614416" cy="651976"/>
          </a:xfrm>
          <a:prstGeom prst="rect">
            <a:avLst/>
          </a:prstGeom>
        </p:spPr>
      </p:pic>
    </p:spTree>
    <p:extLst>
      <p:ext uri="{BB962C8B-B14F-4D97-AF65-F5344CB8AC3E}">
        <p14:creationId xmlns:p14="http://schemas.microsoft.com/office/powerpoint/2010/main" val="949133941"/>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FAF1C60C-92D1-E1EF-E208-10BC6205FD4B}"/>
              </a:ext>
            </a:extLst>
          </p:cNvPr>
          <p:cNvGrpSpPr/>
          <p:nvPr/>
        </p:nvGrpSpPr>
        <p:grpSpPr>
          <a:xfrm>
            <a:off x="432692" y="1060012"/>
            <a:ext cx="8278617" cy="3023476"/>
            <a:chOff x="549640" y="289942"/>
            <a:chExt cx="8278617" cy="3023476"/>
          </a:xfrm>
        </p:grpSpPr>
        <p:sp>
          <p:nvSpPr>
            <p:cNvPr id="11" name="Oval 10">
              <a:extLst>
                <a:ext uri="{FF2B5EF4-FFF2-40B4-BE49-F238E27FC236}">
                  <a16:creationId xmlns:a16="http://schemas.microsoft.com/office/drawing/2014/main" id="{7F2A59C0-44E3-BA4B-FDBB-9CB93EDCB1ED}"/>
                </a:ext>
              </a:extLst>
            </p:cNvPr>
            <p:cNvSpPr/>
            <p:nvPr/>
          </p:nvSpPr>
          <p:spPr>
            <a:xfrm>
              <a:off x="5482952" y="1912182"/>
              <a:ext cx="1401580" cy="1319135"/>
            </a:xfrm>
            <a:prstGeom prst="ellipse">
              <a:avLst/>
            </a:prstGeom>
            <a:solidFill>
              <a:srgbClr val="01193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dirty="0">
                  <a:latin typeface="Lexend Deca ExtraBold" pitchFamily="2" charset="77"/>
                  <a:cs typeface="Mokoko" panose="02060503020203020204" pitchFamily="18" charset="77"/>
                </a:rPr>
                <a:t>Hanne Zimmermann </a:t>
              </a:r>
              <a:r>
                <a:rPr lang="en-US" sz="900" dirty="0">
                  <a:latin typeface="Lexend Deca ExtraLight" pitchFamily="2" charset="77"/>
                  <a:cs typeface="Mokoko" panose="02060503020203020204" pitchFamily="18" charset="77"/>
                </a:rPr>
                <a:t>(she/her)</a:t>
              </a:r>
              <a:endParaRPr lang="en-GB" sz="900" dirty="0">
                <a:latin typeface="Lexend Deca ExtraLight" pitchFamily="2" charset="77"/>
                <a:cs typeface="Mokoko" panose="02060503020203020204" pitchFamily="18" charset="77"/>
              </a:endParaRPr>
            </a:p>
          </p:txBody>
        </p:sp>
        <p:sp>
          <p:nvSpPr>
            <p:cNvPr id="10" name="Oval 9">
              <a:extLst>
                <a:ext uri="{FF2B5EF4-FFF2-40B4-BE49-F238E27FC236}">
                  <a16:creationId xmlns:a16="http://schemas.microsoft.com/office/drawing/2014/main" id="{5C1F4A25-F541-05CF-3EA5-4E252E105B3A}"/>
                </a:ext>
              </a:extLst>
            </p:cNvPr>
            <p:cNvSpPr/>
            <p:nvPr/>
          </p:nvSpPr>
          <p:spPr>
            <a:xfrm>
              <a:off x="3087974" y="1994283"/>
              <a:ext cx="1401580" cy="1319135"/>
            </a:xfrm>
            <a:prstGeom prst="ellipse">
              <a:avLst/>
            </a:prstGeom>
            <a:solidFill>
              <a:srgbClr val="01193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900" b="1" dirty="0">
                  <a:latin typeface="Lexend Deca ExtraBold" pitchFamily="2" charset="77"/>
                  <a:cs typeface="Mokoko" panose="02060503020203020204" pitchFamily="18" charset="77"/>
                </a:rPr>
                <a:t>Thomas </a:t>
              </a:r>
              <a:r>
                <a:rPr lang="en-US" sz="900" b="1" dirty="0" err="1">
                  <a:latin typeface="Lexend Deca ExtraBold" pitchFamily="2" charset="77"/>
                  <a:cs typeface="Mokoko" panose="02060503020203020204" pitchFamily="18" charset="77"/>
                </a:rPr>
                <a:t>Gültzow</a:t>
              </a:r>
              <a:r>
                <a:rPr lang="en-US" sz="900" b="1" dirty="0">
                  <a:latin typeface="Lexend Deca ExtraBold" pitchFamily="2" charset="77"/>
                  <a:cs typeface="Mokoko" panose="02060503020203020204" pitchFamily="18" charset="77"/>
                </a:rPr>
                <a:t> </a:t>
              </a:r>
            </a:p>
            <a:p>
              <a:pPr algn="ctr"/>
              <a:r>
                <a:rPr lang="en-US" sz="900" dirty="0">
                  <a:latin typeface="Lexend Deca ExtraLight" pitchFamily="2" charset="77"/>
                  <a:cs typeface="Mokoko" panose="02060503020203020204" pitchFamily="18" charset="77"/>
                </a:rPr>
                <a:t>(he/him)</a:t>
              </a:r>
              <a:endParaRPr lang="en-GB" sz="900" dirty="0">
                <a:latin typeface="Lexend Deca ExtraLight" pitchFamily="2" charset="77"/>
                <a:cs typeface="Mokoko" panose="02060503020203020204" pitchFamily="18" charset="77"/>
              </a:endParaRPr>
            </a:p>
          </p:txBody>
        </p:sp>
        <p:pic>
          <p:nvPicPr>
            <p:cNvPr id="7" name="Picture 6" descr="A man with a beard and mustache, wearing a dark button-up shirt, smiles gently while standing against a plain white background. The image is in black and white and cropped in a circular frame.">
              <a:extLst>
                <a:ext uri="{FF2B5EF4-FFF2-40B4-BE49-F238E27FC236}">
                  <a16:creationId xmlns:a16="http://schemas.microsoft.com/office/drawing/2014/main" id="{E0238CAA-8D43-B766-05A4-9C614A7671E9}"/>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0"/>
                      </a14:imgEffect>
                      <a14:imgEffect>
                        <a14:brightnessContrast bright="16000" contrast="18000"/>
                      </a14:imgEffect>
                    </a14:imgLayer>
                  </a14:imgProps>
                </a:ext>
              </a:extLst>
            </a:blip>
            <a:srcRect l="3304" t="15875" r="829" b="9602"/>
            <a:stretch/>
          </p:blipFill>
          <p:spPr>
            <a:xfrm>
              <a:off x="1528996" y="1191719"/>
              <a:ext cx="1865090" cy="1800000"/>
            </a:xfrm>
            <a:prstGeom prst="ellipse">
              <a:avLst/>
            </a:prstGeom>
          </p:spPr>
        </p:pic>
        <p:pic>
          <p:nvPicPr>
            <p:cNvPr id="9" name="Picture 8" descr="A woman with long, straight, light hair is smiling at the camera. She is shown from the shoulders up against a plain, white background. The photo is black and white.">
              <a:extLst>
                <a:ext uri="{FF2B5EF4-FFF2-40B4-BE49-F238E27FC236}">
                  <a16:creationId xmlns:a16="http://schemas.microsoft.com/office/drawing/2014/main" id="{E60900BC-D764-C062-A94D-A9A4135E2A06}"/>
                </a:ext>
              </a:extLst>
            </p:cNvPr>
            <p:cNvPicPr>
              <a:picLocks noChangeAspect="1"/>
            </p:cNvPicPr>
            <p:nvPr/>
          </p:nvPicPr>
          <p:blipFill rotWithShape="1">
            <a:blip r:embed="rId5"/>
            <a:srcRect/>
            <a:stretch/>
          </p:blipFill>
          <p:spPr>
            <a:xfrm>
              <a:off x="6183742" y="771750"/>
              <a:ext cx="1804879" cy="1800000"/>
            </a:xfrm>
            <a:prstGeom prst="ellipse">
              <a:avLst/>
            </a:prstGeom>
          </p:spPr>
        </p:pic>
        <p:sp>
          <p:nvSpPr>
            <p:cNvPr id="12" name="Oval 11">
              <a:extLst>
                <a:ext uri="{FF2B5EF4-FFF2-40B4-BE49-F238E27FC236}">
                  <a16:creationId xmlns:a16="http://schemas.microsoft.com/office/drawing/2014/main" id="{D09B0CC1-8C46-35DB-B690-84F97C175056}"/>
                </a:ext>
              </a:extLst>
            </p:cNvPr>
            <p:cNvSpPr/>
            <p:nvPr/>
          </p:nvSpPr>
          <p:spPr>
            <a:xfrm>
              <a:off x="549640" y="532151"/>
              <a:ext cx="1401580" cy="1319135"/>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900" dirty="0">
                <a:latin typeface="+mj-lt"/>
                <a:cs typeface="Mokoko" panose="02060503020203020204" pitchFamily="18" charset="77"/>
              </a:endParaRPr>
            </a:p>
          </p:txBody>
        </p:sp>
        <p:pic>
          <p:nvPicPr>
            <p:cNvPr id="13" name="Picture 12" descr="A picture containing graphics, symbol, font, logo&#10;&#10;Description automatically generated">
              <a:extLst>
                <a:ext uri="{FF2B5EF4-FFF2-40B4-BE49-F238E27FC236}">
                  <a16:creationId xmlns:a16="http://schemas.microsoft.com/office/drawing/2014/main" id="{8BC55894-F09E-3E10-1D2D-8F13A7DE765E}"/>
                </a:ext>
              </a:extLst>
            </p:cNvPr>
            <p:cNvPicPr>
              <a:picLocks noChangeAspect="1"/>
            </p:cNvPicPr>
            <p:nvPr/>
          </p:nvPicPr>
          <p:blipFill>
            <a:blip r:embed="rId6"/>
            <a:stretch>
              <a:fillRect/>
            </a:stretch>
          </p:blipFill>
          <p:spPr>
            <a:xfrm>
              <a:off x="650677" y="949510"/>
              <a:ext cx="1199506" cy="484415"/>
            </a:xfrm>
            <a:prstGeom prst="rect">
              <a:avLst/>
            </a:prstGeom>
          </p:spPr>
        </p:pic>
        <p:sp>
          <p:nvSpPr>
            <p:cNvPr id="14" name="Oval 13">
              <a:extLst>
                <a:ext uri="{FF2B5EF4-FFF2-40B4-BE49-F238E27FC236}">
                  <a16:creationId xmlns:a16="http://schemas.microsoft.com/office/drawing/2014/main" id="{08926C6C-AABA-24BD-082E-5EB7993C923A}"/>
                </a:ext>
              </a:extLst>
            </p:cNvPr>
            <p:cNvSpPr/>
            <p:nvPr/>
          </p:nvSpPr>
          <p:spPr>
            <a:xfrm>
              <a:off x="7426677" y="289942"/>
              <a:ext cx="1401580" cy="1319135"/>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GB" sz="900" dirty="0">
                <a:cs typeface="Mokoko" panose="02060503020203020204" pitchFamily="18" charset="77"/>
              </a:endParaRPr>
            </a:p>
          </p:txBody>
        </p:sp>
        <p:grpSp>
          <p:nvGrpSpPr>
            <p:cNvPr id="23" name="Group 22">
              <a:extLst>
                <a:ext uri="{FF2B5EF4-FFF2-40B4-BE49-F238E27FC236}">
                  <a16:creationId xmlns:a16="http://schemas.microsoft.com/office/drawing/2014/main" id="{3F7DB145-F760-2FB2-098F-E03933391838}"/>
                </a:ext>
              </a:extLst>
            </p:cNvPr>
            <p:cNvGrpSpPr/>
            <p:nvPr/>
          </p:nvGrpSpPr>
          <p:grpSpPr>
            <a:xfrm>
              <a:off x="7740587" y="392416"/>
              <a:ext cx="773759" cy="1114186"/>
              <a:chOff x="4740876" y="421355"/>
              <a:chExt cx="773759" cy="1114186"/>
            </a:xfrm>
          </p:grpSpPr>
          <p:pic>
            <p:nvPicPr>
              <p:cNvPr id="18" name="Picture 17" descr="A picture containing font, graphics, graphic design, logo&#10;&#10;Description automatically generated">
                <a:extLst>
                  <a:ext uri="{FF2B5EF4-FFF2-40B4-BE49-F238E27FC236}">
                    <a16:creationId xmlns:a16="http://schemas.microsoft.com/office/drawing/2014/main" id="{A93F824F-8694-44EF-8D36-7C29C24DB4F7}"/>
                  </a:ext>
                </a:extLst>
              </p:cNvPr>
              <p:cNvPicPr>
                <a:picLocks noChangeAspect="1"/>
              </p:cNvPicPr>
              <p:nvPr/>
            </p:nvPicPr>
            <p:blipFill>
              <a:blip r:embed="rId7"/>
              <a:stretch>
                <a:fillRect/>
              </a:stretch>
            </p:blipFill>
            <p:spPr>
              <a:xfrm>
                <a:off x="4782162" y="421355"/>
                <a:ext cx="700790" cy="700790"/>
              </a:xfrm>
              <a:prstGeom prst="rect">
                <a:avLst/>
              </a:prstGeom>
            </p:spPr>
          </p:pic>
          <p:pic>
            <p:nvPicPr>
              <p:cNvPr id="20" name="Picture 19" descr="A logo on a black background&#10;&#10;Description automatically generated with medium confidence">
                <a:extLst>
                  <a:ext uri="{FF2B5EF4-FFF2-40B4-BE49-F238E27FC236}">
                    <a16:creationId xmlns:a16="http://schemas.microsoft.com/office/drawing/2014/main" id="{52ECEA41-8A11-215C-D96C-A1706B97CAA4}"/>
                  </a:ext>
                </a:extLst>
              </p:cNvPr>
              <p:cNvPicPr>
                <a:picLocks noChangeAspect="1"/>
              </p:cNvPicPr>
              <p:nvPr/>
            </p:nvPicPr>
            <p:blipFill>
              <a:blip r:embed="rId8"/>
              <a:stretch>
                <a:fillRect/>
              </a:stretch>
            </p:blipFill>
            <p:spPr>
              <a:xfrm>
                <a:off x="4740876" y="954887"/>
                <a:ext cx="773759" cy="580654"/>
              </a:xfrm>
              <a:prstGeom prst="rect">
                <a:avLst/>
              </a:prstGeom>
            </p:spPr>
          </p:pic>
        </p:grpSp>
      </p:grpSp>
      <p:sp>
        <p:nvSpPr>
          <p:cNvPr id="2" name="Oval 1">
            <a:extLst>
              <a:ext uri="{FF2B5EF4-FFF2-40B4-BE49-F238E27FC236}">
                <a16:creationId xmlns:a16="http://schemas.microsoft.com/office/drawing/2014/main" id="{3192A4EF-D1EA-CADD-A2A6-16F9616B8CDA}"/>
              </a:ext>
            </a:extLst>
          </p:cNvPr>
          <p:cNvSpPr>
            <a:spLocks noChangeAspect="1"/>
          </p:cNvSpPr>
          <p:nvPr/>
        </p:nvSpPr>
        <p:spPr>
          <a:xfrm>
            <a:off x="3426202" y="522252"/>
            <a:ext cx="2294998" cy="2160000"/>
          </a:xfrm>
          <a:prstGeom prst="ellipse">
            <a:avLst/>
          </a:prstGeom>
          <a:solidFill>
            <a:srgbClr val="25A2D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000" b="1" dirty="0">
                <a:latin typeface="Lexend Deca ExtraBold" pitchFamily="2" charset="77"/>
                <a:cs typeface="Mokoko" panose="02060503020203020204" pitchFamily="18" charset="77"/>
              </a:rPr>
              <a:t>THANK YOU 🎉</a:t>
            </a:r>
            <a:endParaRPr lang="en-GB" sz="2000" dirty="0">
              <a:latin typeface="Lexend Deca ExtraLight" pitchFamily="2" charset="77"/>
              <a:cs typeface="Mokoko" panose="02060503020203020204" pitchFamily="18" charset="77"/>
            </a:endParaRPr>
          </a:p>
        </p:txBody>
      </p:sp>
      <p:pic>
        <p:nvPicPr>
          <p:cNvPr id="5" name="Picture 4" descr="A black background with a black square&#10;&#10;AI-generated content may be incorrect.">
            <a:extLst>
              <a:ext uri="{FF2B5EF4-FFF2-40B4-BE49-F238E27FC236}">
                <a16:creationId xmlns:a16="http://schemas.microsoft.com/office/drawing/2014/main" id="{6F0A0D63-BBF8-2DA3-D022-63D992362202}"/>
              </a:ext>
            </a:extLst>
          </p:cNvPr>
          <p:cNvPicPr>
            <a:picLocks noChangeAspect="1"/>
          </p:cNvPicPr>
          <p:nvPr/>
        </p:nvPicPr>
        <p:blipFill>
          <a:blip r:embed="rId9"/>
          <a:stretch>
            <a:fillRect/>
          </a:stretch>
        </p:blipFill>
        <p:spPr>
          <a:xfrm>
            <a:off x="7410105" y="4491524"/>
            <a:ext cx="1614416" cy="651976"/>
          </a:xfrm>
          <a:prstGeom prst="rect">
            <a:avLst/>
          </a:prstGeom>
        </p:spPr>
      </p:pic>
    </p:spTree>
    <p:extLst>
      <p:ext uri="{BB962C8B-B14F-4D97-AF65-F5344CB8AC3E}">
        <p14:creationId xmlns:p14="http://schemas.microsoft.com/office/powerpoint/2010/main" val="40677466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5BD99DD3-CD68-2B27-C470-4FE4A34E575A}"/>
              </a:ext>
            </a:extLst>
          </p:cNvPr>
          <p:cNvSpPr>
            <a:spLocks noChangeAspect="1"/>
          </p:cNvSpPr>
          <p:nvPr/>
        </p:nvSpPr>
        <p:spPr>
          <a:xfrm>
            <a:off x="3233251" y="1311750"/>
            <a:ext cx="2677498" cy="2520000"/>
          </a:xfrm>
          <a:prstGeom prst="ellipse">
            <a:avLst/>
          </a:prstGeom>
          <a:solidFill>
            <a:srgbClr val="011A3D"/>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400" b="1" dirty="0">
                <a:latin typeface="Lexend Deca ExtraBold" pitchFamily="2" charset="77"/>
                <a:cs typeface="Mokoko" panose="02060503020203020204" pitchFamily="18" charset="77"/>
              </a:rPr>
              <a:t>Diversity in scholarship</a:t>
            </a:r>
          </a:p>
          <a:p>
            <a:pPr algn="ctr"/>
            <a:r>
              <a:rPr lang="en-GB" sz="1400" dirty="0">
                <a:latin typeface="Lexend Deca ExtraLight" pitchFamily="2" charset="77"/>
                <a:cs typeface="Mokoko" panose="02060503020203020204" pitchFamily="18" charset="77"/>
              </a:rPr>
              <a:t>What does this mean to you?</a:t>
            </a:r>
          </a:p>
        </p:txBody>
      </p:sp>
      <p:pic>
        <p:nvPicPr>
          <p:cNvPr id="2" name="Picture 1" descr="A black background with a black square&#10;&#10;AI-generated content may be incorrect.">
            <a:extLst>
              <a:ext uri="{FF2B5EF4-FFF2-40B4-BE49-F238E27FC236}">
                <a16:creationId xmlns:a16="http://schemas.microsoft.com/office/drawing/2014/main" id="{8C619F05-05E9-D885-6E2B-015E538CB81A}"/>
              </a:ext>
            </a:extLst>
          </p:cNvPr>
          <p:cNvPicPr>
            <a:picLocks noChangeAspect="1"/>
          </p:cNvPicPr>
          <p:nvPr/>
        </p:nvPicPr>
        <p:blipFill>
          <a:blip r:embed="rId2"/>
          <a:stretch>
            <a:fillRect/>
          </a:stretch>
        </p:blipFill>
        <p:spPr>
          <a:xfrm>
            <a:off x="7410105" y="4491524"/>
            <a:ext cx="1614416" cy="651976"/>
          </a:xfrm>
          <a:prstGeom prst="rect">
            <a:avLst/>
          </a:prstGeom>
        </p:spPr>
      </p:pic>
    </p:spTree>
    <p:extLst>
      <p:ext uri="{BB962C8B-B14F-4D97-AF65-F5344CB8AC3E}">
        <p14:creationId xmlns:p14="http://schemas.microsoft.com/office/powerpoint/2010/main" val="1245321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5BD99DD3-CD68-2B27-C470-4FE4A34E575A}"/>
              </a:ext>
            </a:extLst>
          </p:cNvPr>
          <p:cNvSpPr>
            <a:spLocks noChangeAspect="1"/>
          </p:cNvSpPr>
          <p:nvPr/>
        </p:nvSpPr>
        <p:spPr>
          <a:xfrm>
            <a:off x="3233251" y="1311750"/>
            <a:ext cx="2677498" cy="2520000"/>
          </a:xfrm>
          <a:prstGeom prst="ellipse">
            <a:avLst/>
          </a:prstGeom>
          <a:solidFill>
            <a:srgbClr val="01193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GB" sz="1400" b="1" dirty="0">
                <a:latin typeface="Lexend Deca ExtraBold" pitchFamily="2" charset="77"/>
                <a:cs typeface="Mokoko" panose="02060503020203020204" pitchFamily="18" charset="77"/>
              </a:rPr>
              <a:t>Inclusivity in scholarship</a:t>
            </a:r>
          </a:p>
          <a:p>
            <a:pPr algn="ctr"/>
            <a:r>
              <a:rPr lang="en-GB" sz="1400" dirty="0">
                <a:latin typeface="Lexend Deca ExtraLight" pitchFamily="2" charset="77"/>
                <a:cs typeface="Mokoko" panose="02060503020203020204" pitchFamily="18" charset="77"/>
              </a:rPr>
              <a:t>What does this mean to you?</a:t>
            </a:r>
          </a:p>
        </p:txBody>
      </p:sp>
      <p:pic>
        <p:nvPicPr>
          <p:cNvPr id="2" name="Picture 1" descr="A black background with a black square&#10;&#10;AI-generated content may be incorrect.">
            <a:extLst>
              <a:ext uri="{FF2B5EF4-FFF2-40B4-BE49-F238E27FC236}">
                <a16:creationId xmlns:a16="http://schemas.microsoft.com/office/drawing/2014/main" id="{698F4BCD-FC4A-860A-193B-63A81E405A29}"/>
              </a:ext>
            </a:extLst>
          </p:cNvPr>
          <p:cNvPicPr>
            <a:picLocks noChangeAspect="1"/>
          </p:cNvPicPr>
          <p:nvPr/>
        </p:nvPicPr>
        <p:blipFill>
          <a:blip r:embed="rId3"/>
          <a:stretch>
            <a:fillRect/>
          </a:stretch>
        </p:blipFill>
        <p:spPr>
          <a:xfrm>
            <a:off x="7410105" y="4491524"/>
            <a:ext cx="1614416" cy="651976"/>
          </a:xfrm>
          <a:prstGeom prst="rect">
            <a:avLst/>
          </a:prstGeom>
        </p:spPr>
      </p:pic>
    </p:spTree>
    <p:extLst>
      <p:ext uri="{BB962C8B-B14F-4D97-AF65-F5344CB8AC3E}">
        <p14:creationId xmlns:p14="http://schemas.microsoft.com/office/powerpoint/2010/main" val="4007026217"/>
      </p:ext>
    </p:extLst>
  </p:cSld>
  <p:clrMapOvr>
    <a:masterClrMapping/>
  </p:clrMapOvr>
</p:sld>
</file>

<file path=ppt/theme/theme1.xml><?xml version="1.0" encoding="utf-8"?>
<a:theme xmlns:a="http://schemas.openxmlformats.org/drawingml/2006/main" name="Maastricht University">
  <a:themeElements>
    <a:clrScheme name="UM">
      <a:dk1>
        <a:srgbClr val="001C3D"/>
      </a:dk1>
      <a:lt1>
        <a:srgbClr val="FFFFFF"/>
      </a:lt1>
      <a:dk2>
        <a:srgbClr val="00A2DB"/>
      </a:dk2>
      <a:lt2>
        <a:srgbClr val="FFFFFF"/>
      </a:lt2>
      <a:accent1>
        <a:srgbClr val="E84E10"/>
      </a:accent1>
      <a:accent2>
        <a:srgbClr val="00A2DB"/>
      </a:accent2>
      <a:accent3>
        <a:srgbClr val="001C3D"/>
      </a:accent3>
      <a:accent4>
        <a:srgbClr val="F3A687"/>
      </a:accent4>
      <a:accent5>
        <a:srgbClr val="7FD0ED"/>
      </a:accent5>
      <a:accent6>
        <a:srgbClr val="7F8D9E"/>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thema">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thema">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3613</TotalTime>
  <Words>3982</Words>
  <Application>Microsoft Macintosh PowerPoint</Application>
  <PresentationFormat>On-screen Show (16:9)</PresentationFormat>
  <Paragraphs>500</Paragraphs>
  <Slides>71</Slides>
  <Notes>45</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71</vt:i4>
      </vt:variant>
    </vt:vector>
  </HeadingPairs>
  <TitlesOfParts>
    <vt:vector size="83" baseType="lpstr">
      <vt:lpstr>Arial</vt:lpstr>
      <vt:lpstr>Calibri</vt:lpstr>
      <vt:lpstr>Lexend Deca</vt:lpstr>
      <vt:lpstr>Lexend Deca Black</vt:lpstr>
      <vt:lpstr>Lexend Deca ExtraBold</vt:lpstr>
      <vt:lpstr>Lexend Deca ExtraLight</vt:lpstr>
      <vt:lpstr>Lexend Deca SemiBold</vt:lpstr>
      <vt:lpstr>Lucida Grande</vt:lpstr>
      <vt:lpstr>Mokoko</vt:lpstr>
      <vt:lpstr>Wingdings</vt:lpstr>
      <vt:lpstr>Wingdings 3</vt:lpstr>
      <vt:lpstr>Maastricht University</vt:lpstr>
      <vt:lpstr>Equity, Diversity, &amp; Inclusion in the research lifecycle</vt:lpstr>
      <vt:lpstr>PowerPoint Presentation</vt:lpstr>
      <vt:lpstr>Disclaimer</vt:lpstr>
      <vt:lpstr>Disclaimer</vt:lpstr>
      <vt:lpstr>Disclaimer</vt:lpstr>
      <vt:lpstr>PowerPoint Presentation</vt:lpstr>
      <vt:lpstr>PowerPoint Presentation</vt:lpstr>
      <vt:lpstr>PowerPoint Presentation</vt:lpstr>
      <vt:lpstr>PowerPoint Presentation</vt:lpstr>
      <vt:lpstr>Outline</vt:lpstr>
      <vt:lpstr>PowerPoint Presentation</vt:lpstr>
      <vt:lpstr>Do you agree?</vt:lpstr>
      <vt:lpstr>Making Research Look Like the World Looks</vt:lpstr>
      <vt:lpstr>Generalizability </vt:lpstr>
      <vt:lpstr>Most contexts? Most people? Most of the time?</vt:lpstr>
      <vt:lpstr>HIV Cure Research Demographic (Boone &amp; Jefferys, 2022)</vt:lpstr>
      <vt:lpstr>Other examples</vt:lpstr>
      <vt:lpstr>Consequences of lack of diversity in research</vt:lpstr>
      <vt:lpstr>Example from Medicine (Vogel et al., 2021)</vt:lpstr>
      <vt:lpstr>Examples from Health Psychology (Schüz et al., 2017)</vt:lpstr>
      <vt:lpstr>PowerPoint Presentation</vt:lpstr>
      <vt:lpstr>Making Research Look Like the World Looks</vt:lpstr>
      <vt:lpstr>PowerPoint Presentation</vt:lpstr>
      <vt:lpstr>Strategies: how to solve it?</vt:lpstr>
      <vt:lpstr>Pre-registrations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Community-based participatory approach</vt:lpstr>
      <vt:lpstr>Necessity of CPBR</vt:lpstr>
      <vt:lpstr>Why can it help?</vt:lpstr>
      <vt:lpstr>3 key CBPR components</vt:lpstr>
      <vt:lpstr>The research cycle</vt:lpstr>
      <vt:lpstr>The research cycle</vt:lpstr>
      <vt:lpstr>The research cycle</vt:lpstr>
      <vt:lpstr>The research cycle</vt:lpstr>
      <vt:lpstr>The research cycle</vt:lpstr>
      <vt:lpstr>An example</vt:lpstr>
      <vt:lpstr>An example</vt:lpstr>
      <vt:lpstr>Community dynamics led to starting the  Co-led Amsterdam Trans Clinic</vt:lpstr>
      <vt:lpstr>PowerPoint Presentation</vt:lpstr>
      <vt:lpstr>PowerPoint Presentation</vt:lpstr>
      <vt:lpstr>RQ: In-depth explorations barriers to care among trans migrants</vt:lpstr>
      <vt:lpstr>Team: Involvement of community members</vt:lpstr>
      <vt:lpstr>Team: Researchers GGD Amsterdam</vt:lpstr>
      <vt:lpstr>Low-threshold recruitment &amp; community interviewers</vt:lpstr>
      <vt:lpstr>Result: Trust in community researchers led to diverse sample</vt:lpstr>
      <vt:lpstr>Ongoing feedback on interpretation of findings</vt:lpstr>
      <vt:lpstr>Dissemination to community, policy and scientific audience:  “How to give back” and achieve social change</vt:lpstr>
      <vt:lpstr>Dissemination to community, policy and scientific audience:  “How to give back” and achieve social change</vt:lpstr>
      <vt:lpstr>Dissemination to community, policy and scientific audience:  “How to give back” and achieve social change</vt:lpstr>
      <vt:lpstr>PowerPoint Presentation</vt:lpstr>
      <vt:lpstr>PowerPoint Presentation</vt:lpstr>
      <vt:lpstr>PowerPoint Presentation</vt:lpstr>
      <vt:lpstr>PowerPoint Presentation</vt:lpstr>
      <vt:lpstr>PowerPoint Presentation</vt:lpstr>
      <vt:lpstr>References</vt:lpstr>
      <vt:lpstr>PowerPoint Presentation</vt:lpstr>
    </vt:vector>
  </TitlesOfParts>
  <Company>Zuiderlicht BV</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PowerPoint-presentatie</dc:title>
  <dc:creator>Jochen Lennertz</dc:creator>
  <cp:lastModifiedBy>Gultzow, Thomas</cp:lastModifiedBy>
  <cp:revision>138</cp:revision>
  <cp:lastPrinted>2016-01-22T13:02:05Z</cp:lastPrinted>
  <dcterms:created xsi:type="dcterms:W3CDTF">2016-01-20T13:07:02Z</dcterms:created>
  <dcterms:modified xsi:type="dcterms:W3CDTF">2025-05-21T18:21:04Z</dcterms:modified>
</cp:coreProperties>
</file>